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71" r:id="rId11"/>
    <p:sldId id="272" r:id="rId12"/>
    <p:sldId id="273" r:id="rId13"/>
    <p:sldId id="274" r:id="rId14"/>
    <p:sldId id="266" r:id="rId15"/>
    <p:sldId id="269" r:id="rId16"/>
    <p:sldId id="276" r:id="rId17"/>
    <p:sldId id="275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5" charset="0"/>
        <a:ea typeface="ＭＳ Ｐゴシック" pitchFamily="5" charset="-128"/>
        <a:cs typeface="ＭＳ Ｐゴシック" pitchFamily="5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196"/>
    <a:srgbClr val="927AAE"/>
    <a:srgbClr val="33AFA3"/>
    <a:srgbClr val="61D1C6"/>
    <a:srgbClr val="094B57"/>
    <a:srgbClr val="5590C3"/>
    <a:srgbClr val="7EC234"/>
    <a:srgbClr val="FBE824"/>
    <a:srgbClr val="0E7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2DA917-BC3D-E74C-4808-816AD607C29A}" v="9" dt="2025-04-24T15:13:55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us Galvan" userId="S::jgalvan@acteonline.org::a78a9fc1-db72-4fa7-a21f-7619dac3ca7e" providerId="AD" clId="Web-{212DA917-BC3D-E74C-4808-816AD607C29A}"/>
    <pc:docChg chg="addSld modSld">
      <pc:chgData name="Jesus Galvan" userId="S::jgalvan@acteonline.org::a78a9fc1-db72-4fa7-a21f-7619dac3ca7e" providerId="AD" clId="Web-{212DA917-BC3D-E74C-4808-816AD607C29A}" dt="2025-04-24T15:13:55.499" v="7" actId="1076"/>
      <pc:docMkLst>
        <pc:docMk/>
      </pc:docMkLst>
      <pc:sldChg chg="addSp delSp modSp new">
        <pc:chgData name="Jesus Galvan" userId="S::jgalvan@acteonline.org::a78a9fc1-db72-4fa7-a21f-7619dac3ca7e" providerId="AD" clId="Web-{212DA917-BC3D-E74C-4808-816AD607C29A}" dt="2025-04-24T15:13:55.499" v="7" actId="1076"/>
        <pc:sldMkLst>
          <pc:docMk/>
          <pc:sldMk cId="307056631" sldId="276"/>
        </pc:sldMkLst>
        <pc:spChg chg="del">
          <ac:chgData name="Jesus Galvan" userId="S::jgalvan@acteonline.org::a78a9fc1-db72-4fa7-a21f-7619dac3ca7e" providerId="AD" clId="Web-{212DA917-BC3D-E74C-4808-816AD607C29A}" dt="2025-04-24T15:12:01.964" v="2"/>
          <ac:spMkLst>
            <pc:docMk/>
            <pc:sldMk cId="307056631" sldId="276"/>
            <ac:spMk id="2" creationId="{9A553852-671B-2C4D-0C24-7F6E1BAE6314}"/>
          </ac:spMkLst>
        </pc:spChg>
        <pc:spChg chg="del">
          <ac:chgData name="Jesus Galvan" userId="S::jgalvan@acteonline.org::a78a9fc1-db72-4fa7-a21f-7619dac3ca7e" providerId="AD" clId="Web-{212DA917-BC3D-E74C-4808-816AD607C29A}" dt="2025-04-24T15:12:01.964" v="1"/>
          <ac:spMkLst>
            <pc:docMk/>
            <pc:sldMk cId="307056631" sldId="276"/>
            <ac:spMk id="3" creationId="{F6078E06-116A-71B8-890E-91989EBED3A3}"/>
          </ac:spMkLst>
        </pc:spChg>
        <pc:picChg chg="add mod">
          <ac:chgData name="Jesus Galvan" userId="S::jgalvan@acteonline.org::a78a9fc1-db72-4fa7-a21f-7619dac3ca7e" providerId="AD" clId="Web-{212DA917-BC3D-E74C-4808-816AD607C29A}" dt="2025-04-24T15:13:55.499" v="7" actId="1076"/>
          <ac:picMkLst>
            <pc:docMk/>
            <pc:sldMk cId="307056631" sldId="276"/>
            <ac:picMk id="4" creationId="{26C3959A-0838-A607-777C-7B37D0BA9FF3}"/>
          </ac:picMkLst>
        </pc:picChg>
      </pc:sldChg>
    </pc:docChg>
  </pc:docChgLst>
  <pc:docChgLst>
    <pc:chgData name="Jesus Galvan" userId="S::jgalvan@acteonline.org::a78a9fc1-db72-4fa7-a21f-7619dac3ca7e" providerId="AD" clId="Web-{210E31A4-D7E5-038C-8D4B-F2DD4E266EBC}"/>
    <pc:docChg chg="addSld modSld">
      <pc:chgData name="Jesus Galvan" userId="S::jgalvan@acteonline.org::a78a9fc1-db72-4fa7-a21f-7619dac3ca7e" providerId="AD" clId="Web-{210E31A4-D7E5-038C-8D4B-F2DD4E266EBC}" dt="2025-04-18T14:47:33.238" v="416"/>
      <pc:docMkLst>
        <pc:docMk/>
      </pc:docMkLst>
      <pc:sldChg chg="modSp">
        <pc:chgData name="Jesus Galvan" userId="S::jgalvan@acteonline.org::a78a9fc1-db72-4fa7-a21f-7619dac3ca7e" providerId="AD" clId="Web-{210E31A4-D7E5-038C-8D4B-F2DD4E266EBC}" dt="2025-04-17T21:16:45.856" v="52" actId="1076"/>
        <pc:sldMkLst>
          <pc:docMk/>
          <pc:sldMk cId="2815630672" sldId="256"/>
        </pc:sldMkLst>
        <pc:spChg chg="mod">
          <ac:chgData name="Jesus Galvan" userId="S::jgalvan@acteonline.org::a78a9fc1-db72-4fa7-a21f-7619dac3ca7e" providerId="AD" clId="Web-{210E31A4-D7E5-038C-8D4B-F2DD4E266EBC}" dt="2025-04-17T21:16:45.856" v="52" actId="1076"/>
          <ac:spMkLst>
            <pc:docMk/>
            <pc:sldMk cId="2815630672" sldId="256"/>
            <ac:spMk id="2" creationId="{35D9FDDB-378E-4B6D-BD39-4A0000CEF110}"/>
          </ac:spMkLst>
        </pc:spChg>
        <pc:spChg chg="mod">
          <ac:chgData name="Jesus Galvan" userId="S::jgalvan@acteonline.org::a78a9fc1-db72-4fa7-a21f-7619dac3ca7e" providerId="AD" clId="Web-{210E31A4-D7E5-038C-8D4B-F2DD4E266EBC}" dt="2025-04-17T21:16:38.934" v="51" actId="1076"/>
          <ac:spMkLst>
            <pc:docMk/>
            <pc:sldMk cId="2815630672" sldId="256"/>
            <ac:spMk id="3" creationId="{90E165DD-CEAE-4EF0-8630-554E9E705B70}"/>
          </ac:spMkLst>
        </pc:spChg>
      </pc:sldChg>
      <pc:sldChg chg="addSp delSp modSp new">
        <pc:chgData name="Jesus Galvan" userId="S::jgalvan@acteonline.org::a78a9fc1-db72-4fa7-a21f-7619dac3ca7e" providerId="AD" clId="Web-{210E31A4-D7E5-038C-8D4B-F2DD4E266EBC}" dt="2025-04-18T14:47:33.238" v="416"/>
        <pc:sldMkLst>
          <pc:docMk/>
          <pc:sldMk cId="2061428026" sldId="257"/>
        </pc:sldMkLst>
        <pc:spChg chg="mod">
          <ac:chgData name="Jesus Galvan" userId="S::jgalvan@acteonline.org::a78a9fc1-db72-4fa7-a21f-7619dac3ca7e" providerId="AD" clId="Web-{210E31A4-D7E5-038C-8D4B-F2DD4E266EBC}" dt="2025-04-18T14:32:16.425" v="175" actId="20577"/>
          <ac:spMkLst>
            <pc:docMk/>
            <pc:sldMk cId="2061428026" sldId="257"/>
            <ac:spMk id="2" creationId="{86F54265-6274-E87C-E3AA-5D4E53796684}"/>
          </ac:spMkLst>
        </pc:spChg>
        <pc:spChg chg="del">
          <ac:chgData name="Jesus Galvan" userId="S::jgalvan@acteonline.org::a78a9fc1-db72-4fa7-a21f-7619dac3ca7e" providerId="AD" clId="Web-{210E31A4-D7E5-038C-8D4B-F2DD4E266EBC}" dt="2025-04-18T14:32:22.316" v="176"/>
          <ac:spMkLst>
            <pc:docMk/>
            <pc:sldMk cId="2061428026" sldId="257"/>
            <ac:spMk id="3" creationId="{8E49B411-C822-2F39-5BCE-CF5EE334CE23}"/>
          </ac:spMkLst>
        </pc:spChg>
        <pc:spChg chg="add del">
          <ac:chgData name="Jesus Galvan" userId="S::jgalvan@acteonline.org::a78a9fc1-db72-4fa7-a21f-7619dac3ca7e" providerId="AD" clId="Web-{210E31A4-D7E5-038C-8D4B-F2DD4E266EBC}" dt="2025-04-18T14:42:13.019" v="280"/>
          <ac:spMkLst>
            <pc:docMk/>
            <pc:sldMk cId="2061428026" sldId="257"/>
            <ac:spMk id="655" creationId="{F96BE15B-7806-8ADC-C9FA-AAE379BF3F96}"/>
          </ac:spMkLst>
        </pc:spChg>
        <pc:spChg chg="add mod">
          <ac:chgData name="Jesus Galvan" userId="S::jgalvan@acteonline.org::a78a9fc1-db72-4fa7-a21f-7619dac3ca7e" providerId="AD" clId="Web-{210E31A4-D7E5-038C-8D4B-F2DD4E266EBC}" dt="2025-04-18T14:46:05.472" v="414" actId="1076"/>
          <ac:spMkLst>
            <pc:docMk/>
            <pc:sldMk cId="2061428026" sldId="257"/>
            <ac:spMk id="656" creationId="{BCF5873A-6F0D-8BA3-8B19-9E2E3CF3C86C}"/>
          </ac:spMkLst>
        </pc:spChg>
        <pc:graphicFrameChg chg="add del mod modGraphic">
          <ac:chgData name="Jesus Galvan" userId="S::jgalvan@acteonline.org::a78a9fc1-db72-4fa7-a21f-7619dac3ca7e" providerId="AD" clId="Web-{210E31A4-D7E5-038C-8D4B-F2DD4E266EBC}" dt="2025-04-18T14:35:42.238" v="226"/>
          <ac:graphicFrameMkLst>
            <pc:docMk/>
            <pc:sldMk cId="2061428026" sldId="257"/>
            <ac:graphicFrameMk id="4" creationId="{FAF7F404-E96D-C649-CB08-13F718F0954F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35:39.972" v="225"/>
          <ac:graphicFrameMkLst>
            <pc:docMk/>
            <pc:sldMk cId="2061428026" sldId="257"/>
            <ac:graphicFrameMk id="409" creationId="{63E566EC-0ADD-E58B-12C4-5792A3027921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36:35.707" v="240"/>
          <ac:graphicFrameMkLst>
            <pc:docMk/>
            <pc:sldMk cId="2061428026" sldId="257"/>
            <ac:graphicFrameMk id="422" creationId="{D5471281-C59F-EBDD-BCCA-0343D83EA550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37:06.160" v="242"/>
          <ac:graphicFrameMkLst>
            <pc:docMk/>
            <pc:sldMk cId="2061428026" sldId="257"/>
            <ac:graphicFrameMk id="496" creationId="{4CDCF165-3CC7-2035-D7D8-90A0AC029A2D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42:06.144" v="278"/>
          <ac:graphicFrameMkLst>
            <pc:docMk/>
            <pc:sldMk cId="2061428026" sldId="257"/>
            <ac:graphicFrameMk id="504" creationId="{CB1E274A-7382-F8C9-6145-CF42E59F457E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45:11.785" v="404"/>
          <ac:graphicFrameMkLst>
            <pc:docMk/>
            <pc:sldMk cId="2061428026" sldId="257"/>
            <ac:graphicFrameMk id="657" creationId="{CEFF24C8-009F-3264-8F71-59F6346E8D02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46:01.597" v="413"/>
          <ac:graphicFrameMkLst>
            <pc:docMk/>
            <pc:sldMk cId="2061428026" sldId="257"/>
            <ac:graphicFrameMk id="664" creationId="{DE532760-E1D4-E635-B450-96E5947816F5}"/>
          </ac:graphicFrameMkLst>
        </pc:graphicFrameChg>
        <pc:graphicFrameChg chg="add del mod modGraphic">
          <ac:chgData name="Jesus Galvan" userId="S::jgalvan@acteonline.org::a78a9fc1-db72-4fa7-a21f-7619dac3ca7e" providerId="AD" clId="Web-{210E31A4-D7E5-038C-8D4B-F2DD4E266EBC}" dt="2025-04-18T14:47:33.238" v="416"/>
          <ac:graphicFrameMkLst>
            <pc:docMk/>
            <pc:sldMk cId="2061428026" sldId="257"/>
            <ac:graphicFrameMk id="691" creationId="{BE5934C8-C70C-FA11-511B-0ED5DA392C36}"/>
          </ac:graphicFrameMkLst>
        </pc:graphicFrameChg>
      </pc:sldChg>
      <pc:sldChg chg="modSp add replId">
        <pc:chgData name="Jesus Galvan" userId="S::jgalvan@acteonline.org::a78a9fc1-db72-4fa7-a21f-7619dac3ca7e" providerId="AD" clId="Web-{210E31A4-D7E5-038C-8D4B-F2DD4E266EBC}" dt="2025-04-17T21:28:58.220" v="84" actId="20577"/>
        <pc:sldMkLst>
          <pc:docMk/>
          <pc:sldMk cId="2623326427" sldId="258"/>
        </pc:sldMkLst>
        <pc:spChg chg="mod">
          <ac:chgData name="Jesus Galvan" userId="S::jgalvan@acteonline.org::a78a9fc1-db72-4fa7-a21f-7619dac3ca7e" providerId="AD" clId="Web-{210E31A4-D7E5-038C-8D4B-F2DD4E266EBC}" dt="2025-04-17T21:28:58.220" v="84" actId="20577"/>
          <ac:spMkLst>
            <pc:docMk/>
            <pc:sldMk cId="2623326427" sldId="258"/>
            <ac:spMk id="2" creationId="{D14D09DD-912C-2D17-C203-832D34807F81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29:25.658" v="88" actId="20577"/>
        <pc:sldMkLst>
          <pc:docMk/>
          <pc:sldMk cId="3487888762" sldId="259"/>
        </pc:sldMkLst>
        <pc:spChg chg="mod">
          <ac:chgData name="Jesus Galvan" userId="S::jgalvan@acteonline.org::a78a9fc1-db72-4fa7-a21f-7619dac3ca7e" providerId="AD" clId="Web-{210E31A4-D7E5-038C-8D4B-F2DD4E266EBC}" dt="2025-04-17T21:29:25.658" v="88" actId="20577"/>
          <ac:spMkLst>
            <pc:docMk/>
            <pc:sldMk cId="3487888762" sldId="259"/>
            <ac:spMk id="2" creationId="{E779614A-1C56-7AD2-5906-937D1CCBF7B7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29:44.220" v="94" actId="20577"/>
        <pc:sldMkLst>
          <pc:docMk/>
          <pc:sldMk cId="2203487974" sldId="260"/>
        </pc:sldMkLst>
        <pc:spChg chg="mod">
          <ac:chgData name="Jesus Galvan" userId="S::jgalvan@acteonline.org::a78a9fc1-db72-4fa7-a21f-7619dac3ca7e" providerId="AD" clId="Web-{210E31A4-D7E5-038C-8D4B-F2DD4E266EBC}" dt="2025-04-17T21:29:44.220" v="94" actId="20577"/>
          <ac:spMkLst>
            <pc:docMk/>
            <pc:sldMk cId="2203487974" sldId="260"/>
            <ac:spMk id="2" creationId="{EF888A30-A459-1364-5618-2262FB9CD87C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0:00.189" v="99" actId="20577"/>
        <pc:sldMkLst>
          <pc:docMk/>
          <pc:sldMk cId="1907758731" sldId="261"/>
        </pc:sldMkLst>
        <pc:spChg chg="mod">
          <ac:chgData name="Jesus Galvan" userId="S::jgalvan@acteonline.org::a78a9fc1-db72-4fa7-a21f-7619dac3ca7e" providerId="AD" clId="Web-{210E31A4-D7E5-038C-8D4B-F2DD4E266EBC}" dt="2025-04-17T21:30:00.189" v="99" actId="20577"/>
          <ac:spMkLst>
            <pc:docMk/>
            <pc:sldMk cId="1907758731" sldId="261"/>
            <ac:spMk id="2" creationId="{E5D3FE11-2255-F9EE-CFCA-CD51D5D119CF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0:12.970" v="105" actId="20577"/>
        <pc:sldMkLst>
          <pc:docMk/>
          <pc:sldMk cId="264343002" sldId="262"/>
        </pc:sldMkLst>
        <pc:spChg chg="mod">
          <ac:chgData name="Jesus Galvan" userId="S::jgalvan@acteonline.org::a78a9fc1-db72-4fa7-a21f-7619dac3ca7e" providerId="AD" clId="Web-{210E31A4-D7E5-038C-8D4B-F2DD4E266EBC}" dt="2025-04-17T21:30:12.970" v="105" actId="20577"/>
          <ac:spMkLst>
            <pc:docMk/>
            <pc:sldMk cId="264343002" sldId="262"/>
            <ac:spMk id="2" creationId="{2E0FD020-C7D3-B916-1B75-E2B0FC47ABEF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0:26.830" v="111" actId="20577"/>
        <pc:sldMkLst>
          <pc:docMk/>
          <pc:sldMk cId="2781167389" sldId="263"/>
        </pc:sldMkLst>
        <pc:spChg chg="mod">
          <ac:chgData name="Jesus Galvan" userId="S::jgalvan@acteonline.org::a78a9fc1-db72-4fa7-a21f-7619dac3ca7e" providerId="AD" clId="Web-{210E31A4-D7E5-038C-8D4B-F2DD4E266EBC}" dt="2025-04-17T21:30:26.830" v="111" actId="20577"/>
          <ac:spMkLst>
            <pc:docMk/>
            <pc:sldMk cId="2781167389" sldId="263"/>
            <ac:spMk id="2" creationId="{510B386C-E97F-A380-FEAF-CBB542481C36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0:42.393" v="116" actId="20577"/>
        <pc:sldMkLst>
          <pc:docMk/>
          <pc:sldMk cId="1768417623" sldId="264"/>
        </pc:sldMkLst>
        <pc:spChg chg="mod">
          <ac:chgData name="Jesus Galvan" userId="S::jgalvan@acteonline.org::a78a9fc1-db72-4fa7-a21f-7619dac3ca7e" providerId="AD" clId="Web-{210E31A4-D7E5-038C-8D4B-F2DD4E266EBC}" dt="2025-04-17T21:30:42.393" v="116" actId="20577"/>
          <ac:spMkLst>
            <pc:docMk/>
            <pc:sldMk cId="1768417623" sldId="264"/>
            <ac:spMk id="2" creationId="{BE613B33-991E-4A69-2527-8F15DD8D8394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2:01.893" v="129" actId="20577"/>
        <pc:sldMkLst>
          <pc:docMk/>
          <pc:sldMk cId="601143048" sldId="265"/>
        </pc:sldMkLst>
        <pc:spChg chg="mod">
          <ac:chgData name="Jesus Galvan" userId="S::jgalvan@acteonline.org::a78a9fc1-db72-4fa7-a21f-7619dac3ca7e" providerId="AD" clId="Web-{210E31A4-D7E5-038C-8D4B-F2DD4E266EBC}" dt="2025-04-17T21:32:01.893" v="129" actId="20577"/>
          <ac:spMkLst>
            <pc:docMk/>
            <pc:sldMk cId="601143048" sldId="265"/>
            <ac:spMk id="2" creationId="{E30813D0-DE64-01E2-5CFD-820CA80659E0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2:25.143" v="137" actId="20577"/>
        <pc:sldMkLst>
          <pc:docMk/>
          <pc:sldMk cId="883212135" sldId="266"/>
        </pc:sldMkLst>
        <pc:spChg chg="mod">
          <ac:chgData name="Jesus Galvan" userId="S::jgalvan@acteonline.org::a78a9fc1-db72-4fa7-a21f-7619dac3ca7e" providerId="AD" clId="Web-{210E31A4-D7E5-038C-8D4B-F2DD4E266EBC}" dt="2025-04-17T21:32:25.143" v="137" actId="20577"/>
          <ac:spMkLst>
            <pc:docMk/>
            <pc:sldMk cId="883212135" sldId="266"/>
            <ac:spMk id="2" creationId="{1F42B572-EEC9-55A7-5A91-73167275CB79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2:39.596" v="152" actId="20577"/>
        <pc:sldMkLst>
          <pc:docMk/>
          <pc:sldMk cId="725545064" sldId="267"/>
        </pc:sldMkLst>
        <pc:spChg chg="mod">
          <ac:chgData name="Jesus Galvan" userId="S::jgalvan@acteonline.org::a78a9fc1-db72-4fa7-a21f-7619dac3ca7e" providerId="AD" clId="Web-{210E31A4-D7E5-038C-8D4B-F2DD4E266EBC}" dt="2025-04-17T21:32:39.596" v="152" actId="20577"/>
          <ac:spMkLst>
            <pc:docMk/>
            <pc:sldMk cId="725545064" sldId="267"/>
            <ac:spMk id="2" creationId="{ABCE1DF1-6905-3EB7-C456-A091A71EABF5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3:07.737" v="155" actId="20577"/>
        <pc:sldMkLst>
          <pc:docMk/>
          <pc:sldMk cId="1489709845" sldId="268"/>
        </pc:sldMkLst>
        <pc:spChg chg="mod">
          <ac:chgData name="Jesus Galvan" userId="S::jgalvan@acteonline.org::a78a9fc1-db72-4fa7-a21f-7619dac3ca7e" providerId="AD" clId="Web-{210E31A4-D7E5-038C-8D4B-F2DD4E266EBC}" dt="2025-04-17T21:33:07.737" v="155" actId="20577"/>
          <ac:spMkLst>
            <pc:docMk/>
            <pc:sldMk cId="1489709845" sldId="268"/>
            <ac:spMk id="2" creationId="{090E9175-34A8-1D54-21FD-A640EF1D02D1}"/>
          </ac:spMkLst>
        </pc:spChg>
      </pc:sldChg>
      <pc:sldChg chg="modSp add replId">
        <pc:chgData name="Jesus Galvan" userId="S::jgalvan@acteonline.org::a78a9fc1-db72-4fa7-a21f-7619dac3ca7e" providerId="AD" clId="Web-{210E31A4-D7E5-038C-8D4B-F2DD4E266EBC}" dt="2025-04-17T21:33:30.972" v="168" actId="20577"/>
        <pc:sldMkLst>
          <pc:docMk/>
          <pc:sldMk cId="2856407323" sldId="269"/>
        </pc:sldMkLst>
        <pc:spChg chg="mod">
          <ac:chgData name="Jesus Galvan" userId="S::jgalvan@acteonline.org::a78a9fc1-db72-4fa7-a21f-7619dac3ca7e" providerId="AD" clId="Web-{210E31A4-D7E5-038C-8D4B-F2DD4E266EBC}" dt="2025-04-17T21:33:30.972" v="168" actId="20577"/>
          <ac:spMkLst>
            <pc:docMk/>
            <pc:sldMk cId="2856407323" sldId="269"/>
            <ac:spMk id="2" creationId="{742375B1-114D-55F8-6C97-CEF9C6B4E8BA}"/>
          </ac:spMkLst>
        </pc:spChg>
      </pc:sldChg>
      <pc:sldChg chg="add replId">
        <pc:chgData name="Jesus Galvan" userId="S::jgalvan@acteonline.org::a78a9fc1-db72-4fa7-a21f-7619dac3ca7e" providerId="AD" clId="Web-{210E31A4-D7E5-038C-8D4B-F2DD4E266EBC}" dt="2025-04-17T21:33:21.768" v="159"/>
        <pc:sldMkLst>
          <pc:docMk/>
          <pc:sldMk cId="3244796228" sldId="270"/>
        </pc:sldMkLst>
      </pc:sldChg>
    </pc:docChg>
  </pc:docChgLst>
  <pc:docChgLst>
    <pc:chgData name="Jesus Galvan" userId="a78a9fc1-db72-4fa7-a21f-7619dac3ca7e" providerId="ADAL" clId="{03740963-076C-4517-BAA0-2455A15B00A0}"/>
    <pc:docChg chg="undo redo custSel addSld delSld modSld">
      <pc:chgData name="Jesus Galvan" userId="a78a9fc1-db72-4fa7-a21f-7619dac3ca7e" providerId="ADAL" clId="{03740963-076C-4517-BAA0-2455A15B00A0}" dt="2025-04-18T19:58:15.252" v="2470" actId="20577"/>
      <pc:docMkLst>
        <pc:docMk/>
      </pc:docMkLst>
      <pc:sldChg chg="modSp mod">
        <pc:chgData name="Jesus Galvan" userId="a78a9fc1-db72-4fa7-a21f-7619dac3ca7e" providerId="ADAL" clId="{03740963-076C-4517-BAA0-2455A15B00A0}" dt="2025-04-18T19:58:15.252" v="2470" actId="20577"/>
        <pc:sldMkLst>
          <pc:docMk/>
          <pc:sldMk cId="2815630672" sldId="256"/>
        </pc:sldMkLst>
        <pc:spChg chg="mod">
          <ac:chgData name="Jesus Galvan" userId="a78a9fc1-db72-4fa7-a21f-7619dac3ca7e" providerId="ADAL" clId="{03740963-076C-4517-BAA0-2455A15B00A0}" dt="2025-04-18T19:58:15.252" v="2470" actId="20577"/>
          <ac:spMkLst>
            <pc:docMk/>
            <pc:sldMk cId="2815630672" sldId="256"/>
            <ac:spMk id="3" creationId="{90E165DD-CEAE-4EF0-8630-554E9E705B70}"/>
          </ac:spMkLst>
        </pc:spChg>
      </pc:sldChg>
      <pc:sldChg chg="addSp delSp modSp mod modNotesTx">
        <pc:chgData name="Jesus Galvan" userId="a78a9fc1-db72-4fa7-a21f-7619dac3ca7e" providerId="ADAL" clId="{03740963-076C-4517-BAA0-2455A15B00A0}" dt="2025-04-18T15:08:53.346" v="138" actId="20577"/>
        <pc:sldMkLst>
          <pc:docMk/>
          <pc:sldMk cId="2061428026" sldId="257"/>
        </pc:sldMkLst>
        <pc:spChg chg="mod">
          <ac:chgData name="Jesus Galvan" userId="a78a9fc1-db72-4fa7-a21f-7619dac3ca7e" providerId="ADAL" clId="{03740963-076C-4517-BAA0-2455A15B00A0}" dt="2025-04-18T15:08:53.346" v="138" actId="20577"/>
          <ac:spMkLst>
            <pc:docMk/>
            <pc:sldMk cId="2061428026" sldId="257"/>
            <ac:spMk id="2" creationId="{86F54265-6274-E87C-E3AA-5D4E53796684}"/>
          </ac:spMkLst>
        </pc:spChg>
        <pc:spChg chg="del">
          <ac:chgData name="Jesus Galvan" userId="a78a9fc1-db72-4fa7-a21f-7619dac3ca7e" providerId="ADAL" clId="{03740963-076C-4517-BAA0-2455A15B00A0}" dt="2025-04-18T14:48:54.922" v="0" actId="12084"/>
          <ac:spMkLst>
            <pc:docMk/>
            <pc:sldMk cId="2061428026" sldId="257"/>
            <ac:spMk id="656" creationId="{BCF5873A-6F0D-8BA3-8B19-9E2E3CF3C86C}"/>
          </ac:spMkLst>
        </pc:spChg>
        <pc:graphicFrameChg chg="add mod">
          <ac:chgData name="Jesus Galvan" userId="a78a9fc1-db72-4fa7-a21f-7619dac3ca7e" providerId="ADAL" clId="{03740963-076C-4517-BAA0-2455A15B00A0}" dt="2025-04-18T15:06:37.981" v="52" actId="20577"/>
          <ac:graphicFrameMkLst>
            <pc:docMk/>
            <pc:sldMk cId="2061428026" sldId="257"/>
            <ac:graphicFrameMk id="3" creationId="{E50DE377-CEDD-536E-CC3B-094B1D77FA76}"/>
          </ac:graphicFrameMkLst>
        </pc:graphicFrameChg>
      </pc:sldChg>
      <pc:sldChg chg="addSp delSp modSp mod">
        <pc:chgData name="Jesus Galvan" userId="a78a9fc1-db72-4fa7-a21f-7619dac3ca7e" providerId="ADAL" clId="{03740963-076C-4517-BAA0-2455A15B00A0}" dt="2025-04-18T15:30:12.735" v="498" actId="1076"/>
        <pc:sldMkLst>
          <pc:docMk/>
          <pc:sldMk cId="2623326427" sldId="258"/>
        </pc:sldMkLst>
        <pc:spChg chg="mod">
          <ac:chgData name="Jesus Galvan" userId="a78a9fc1-db72-4fa7-a21f-7619dac3ca7e" providerId="ADAL" clId="{03740963-076C-4517-BAA0-2455A15B00A0}" dt="2025-04-18T15:30:12.735" v="498" actId="1076"/>
          <ac:spMkLst>
            <pc:docMk/>
            <pc:sldMk cId="2623326427" sldId="258"/>
            <ac:spMk id="2" creationId="{D14D09DD-912C-2D17-C203-832D34807F81}"/>
          </ac:spMkLst>
        </pc:spChg>
        <pc:spChg chg="del">
          <ac:chgData name="Jesus Galvan" userId="a78a9fc1-db72-4fa7-a21f-7619dac3ca7e" providerId="ADAL" clId="{03740963-076C-4517-BAA0-2455A15B00A0}" dt="2025-04-18T15:10:37.952" v="258" actId="478"/>
          <ac:spMkLst>
            <pc:docMk/>
            <pc:sldMk cId="2623326427" sldId="258"/>
            <ac:spMk id="3" creationId="{0670FD5F-84DE-8CB9-8941-59456B839C02}"/>
          </ac:spMkLst>
        </pc:spChg>
        <pc:picChg chg="add mod">
          <ac:chgData name="Jesus Galvan" userId="a78a9fc1-db72-4fa7-a21f-7619dac3ca7e" providerId="ADAL" clId="{03740963-076C-4517-BAA0-2455A15B00A0}" dt="2025-04-18T15:30:08.177" v="497" actId="1076"/>
          <ac:picMkLst>
            <pc:docMk/>
            <pc:sldMk cId="2623326427" sldId="258"/>
            <ac:picMk id="1026" creationId="{C72E33B0-C36E-0AB0-8411-229DB9DCF8BC}"/>
          </ac:picMkLst>
        </pc:picChg>
      </pc:sldChg>
      <pc:sldChg chg="addSp delSp modSp mod">
        <pc:chgData name="Jesus Galvan" userId="a78a9fc1-db72-4fa7-a21f-7619dac3ca7e" providerId="ADAL" clId="{03740963-076C-4517-BAA0-2455A15B00A0}" dt="2025-04-18T16:14:44.493" v="817" actId="207"/>
        <pc:sldMkLst>
          <pc:docMk/>
          <pc:sldMk cId="3487888762" sldId="259"/>
        </pc:sldMkLst>
        <pc:spChg chg="mod">
          <ac:chgData name="Jesus Galvan" userId="a78a9fc1-db72-4fa7-a21f-7619dac3ca7e" providerId="ADAL" clId="{03740963-076C-4517-BAA0-2455A15B00A0}" dt="2025-04-18T15:41:21.231" v="543" actId="255"/>
          <ac:spMkLst>
            <pc:docMk/>
            <pc:sldMk cId="3487888762" sldId="259"/>
            <ac:spMk id="2" creationId="{E779614A-1C56-7AD2-5906-937D1CCBF7B7}"/>
          </ac:spMkLst>
        </pc:spChg>
        <pc:spChg chg="del">
          <ac:chgData name="Jesus Galvan" userId="a78a9fc1-db72-4fa7-a21f-7619dac3ca7e" providerId="ADAL" clId="{03740963-076C-4517-BAA0-2455A15B00A0}" dt="2025-04-18T15:41:27.131" v="544" actId="478"/>
          <ac:spMkLst>
            <pc:docMk/>
            <pc:sldMk cId="3487888762" sldId="259"/>
            <ac:spMk id="3" creationId="{4EEC7C07-4912-B879-1A39-AAB88A1CDE78}"/>
          </ac:spMkLst>
        </pc:spChg>
        <pc:spChg chg="add del">
          <ac:chgData name="Jesus Galvan" userId="a78a9fc1-db72-4fa7-a21f-7619dac3ca7e" providerId="ADAL" clId="{03740963-076C-4517-BAA0-2455A15B00A0}" dt="2025-04-18T15:41:55.224" v="546" actId="22"/>
          <ac:spMkLst>
            <pc:docMk/>
            <pc:sldMk cId="3487888762" sldId="259"/>
            <ac:spMk id="5" creationId="{C9F605CC-507B-1E01-5749-A699B18F8668}"/>
          </ac:spMkLst>
        </pc:spChg>
        <pc:spChg chg="add mod">
          <ac:chgData name="Jesus Galvan" userId="a78a9fc1-db72-4fa7-a21f-7619dac3ca7e" providerId="ADAL" clId="{03740963-076C-4517-BAA0-2455A15B00A0}" dt="2025-04-18T16:14:42.145" v="816" actId="207"/>
          <ac:spMkLst>
            <pc:docMk/>
            <pc:sldMk cId="3487888762" sldId="259"/>
            <ac:spMk id="14" creationId="{8317EB6A-53F1-793A-0944-74DD4412036B}"/>
          </ac:spMkLst>
        </pc:spChg>
        <pc:spChg chg="add mod">
          <ac:chgData name="Jesus Galvan" userId="a78a9fc1-db72-4fa7-a21f-7619dac3ca7e" providerId="ADAL" clId="{03740963-076C-4517-BAA0-2455A15B00A0}" dt="2025-04-18T16:13:16.988" v="807" actId="1076"/>
          <ac:spMkLst>
            <pc:docMk/>
            <pc:sldMk cId="3487888762" sldId="259"/>
            <ac:spMk id="15" creationId="{055F144D-F11F-5C47-6B4E-A85A94660A04}"/>
          </ac:spMkLst>
        </pc:spChg>
        <pc:spChg chg="add mod">
          <ac:chgData name="Jesus Galvan" userId="a78a9fc1-db72-4fa7-a21f-7619dac3ca7e" providerId="ADAL" clId="{03740963-076C-4517-BAA0-2455A15B00A0}" dt="2025-04-18T16:14:44.493" v="817" actId="207"/>
          <ac:spMkLst>
            <pc:docMk/>
            <pc:sldMk cId="3487888762" sldId="259"/>
            <ac:spMk id="16" creationId="{FE1A66A0-ED20-D544-2BC1-83C24BE3556F}"/>
          </ac:spMkLst>
        </pc:spChg>
        <pc:spChg chg="add mod">
          <ac:chgData name="Jesus Galvan" userId="a78a9fc1-db72-4fa7-a21f-7619dac3ca7e" providerId="ADAL" clId="{03740963-076C-4517-BAA0-2455A15B00A0}" dt="2025-04-18T16:12:45.729" v="802" actId="1076"/>
          <ac:spMkLst>
            <pc:docMk/>
            <pc:sldMk cId="3487888762" sldId="259"/>
            <ac:spMk id="17" creationId="{533967A6-B3EC-C64C-6CE8-F9071E67753F}"/>
          </ac:spMkLst>
        </pc:spChg>
        <pc:picChg chg="add del mod modCrop">
          <ac:chgData name="Jesus Galvan" userId="a78a9fc1-db72-4fa7-a21f-7619dac3ca7e" providerId="ADAL" clId="{03740963-076C-4517-BAA0-2455A15B00A0}" dt="2025-04-18T15:48:10.419" v="569" actId="478"/>
          <ac:picMkLst>
            <pc:docMk/>
            <pc:sldMk cId="3487888762" sldId="259"/>
            <ac:picMk id="7" creationId="{E24E7A27-DDD7-0FC3-273B-E6296A13470D}"/>
          </ac:picMkLst>
        </pc:picChg>
        <pc:picChg chg="add del mod">
          <ac:chgData name="Jesus Galvan" userId="a78a9fc1-db72-4fa7-a21f-7619dac3ca7e" providerId="ADAL" clId="{03740963-076C-4517-BAA0-2455A15B00A0}" dt="2025-04-18T15:48:09.290" v="568" actId="478"/>
          <ac:picMkLst>
            <pc:docMk/>
            <pc:sldMk cId="3487888762" sldId="259"/>
            <ac:picMk id="9" creationId="{CFA9FFF6-9782-EABE-A594-785FDEAA77D3}"/>
          </ac:picMkLst>
        </pc:picChg>
        <pc:picChg chg="add mod modCrop">
          <ac:chgData name="Jesus Galvan" userId="a78a9fc1-db72-4fa7-a21f-7619dac3ca7e" providerId="ADAL" clId="{03740963-076C-4517-BAA0-2455A15B00A0}" dt="2025-04-18T16:01:23.727" v="576" actId="1076"/>
          <ac:picMkLst>
            <pc:docMk/>
            <pc:sldMk cId="3487888762" sldId="259"/>
            <ac:picMk id="11" creationId="{A7F7C91A-505A-FE72-1DF8-C34860D33F66}"/>
          </ac:picMkLst>
        </pc:picChg>
        <pc:picChg chg="add mod">
          <ac:chgData name="Jesus Galvan" userId="a78a9fc1-db72-4fa7-a21f-7619dac3ca7e" providerId="ADAL" clId="{03740963-076C-4517-BAA0-2455A15B00A0}" dt="2025-04-18T16:01:42.158" v="580" actId="1076"/>
          <ac:picMkLst>
            <pc:docMk/>
            <pc:sldMk cId="3487888762" sldId="259"/>
            <ac:picMk id="13" creationId="{C4876FAB-99D5-A413-6EFB-9B6AF89B47C3}"/>
          </ac:picMkLst>
        </pc:picChg>
      </pc:sldChg>
      <pc:sldChg chg="addSp delSp modSp mod modAnim">
        <pc:chgData name="Jesus Galvan" userId="a78a9fc1-db72-4fa7-a21f-7619dac3ca7e" providerId="ADAL" clId="{03740963-076C-4517-BAA0-2455A15B00A0}" dt="2025-04-18T18:02:33.467" v="1580"/>
        <pc:sldMkLst>
          <pc:docMk/>
          <pc:sldMk cId="2203487974" sldId="260"/>
        </pc:sldMkLst>
        <pc:spChg chg="mod">
          <ac:chgData name="Jesus Galvan" userId="a78a9fc1-db72-4fa7-a21f-7619dac3ca7e" providerId="ADAL" clId="{03740963-076C-4517-BAA0-2455A15B00A0}" dt="2025-04-18T17:10:07.609" v="847" actId="1076"/>
          <ac:spMkLst>
            <pc:docMk/>
            <pc:sldMk cId="2203487974" sldId="260"/>
            <ac:spMk id="2" creationId="{EF888A30-A459-1364-5618-2262FB9CD87C}"/>
          </ac:spMkLst>
        </pc:spChg>
        <pc:spChg chg="del">
          <ac:chgData name="Jesus Galvan" userId="a78a9fc1-db72-4fa7-a21f-7619dac3ca7e" providerId="ADAL" clId="{03740963-076C-4517-BAA0-2455A15B00A0}" dt="2025-04-18T17:08:52.260" v="818" actId="478"/>
          <ac:spMkLst>
            <pc:docMk/>
            <pc:sldMk cId="2203487974" sldId="260"/>
            <ac:spMk id="3" creationId="{C04981BD-E907-8DCB-E3C4-0D2755CFE349}"/>
          </ac:spMkLst>
        </pc:spChg>
        <pc:spChg chg="add mod">
          <ac:chgData name="Jesus Galvan" userId="a78a9fc1-db72-4fa7-a21f-7619dac3ca7e" providerId="ADAL" clId="{03740963-076C-4517-BAA0-2455A15B00A0}" dt="2025-04-18T17:24:23.506" v="1269" actId="1076"/>
          <ac:spMkLst>
            <pc:docMk/>
            <pc:sldMk cId="2203487974" sldId="260"/>
            <ac:spMk id="4" creationId="{F24D5CA7-D4D5-F0EC-0430-6BA822698422}"/>
          </ac:spMkLst>
        </pc:spChg>
        <pc:spChg chg="add mod">
          <ac:chgData name="Jesus Galvan" userId="a78a9fc1-db72-4fa7-a21f-7619dac3ca7e" providerId="ADAL" clId="{03740963-076C-4517-BAA0-2455A15B00A0}" dt="2025-04-18T17:38:13.212" v="1473" actId="1076"/>
          <ac:spMkLst>
            <pc:docMk/>
            <pc:sldMk cId="2203487974" sldId="260"/>
            <ac:spMk id="5" creationId="{1C1A11BB-2D88-8359-8ECC-4BCAAF2D01A3}"/>
          </ac:spMkLst>
        </pc:spChg>
        <pc:spChg chg="add mod">
          <ac:chgData name="Jesus Galvan" userId="a78a9fc1-db72-4fa7-a21f-7619dac3ca7e" providerId="ADAL" clId="{03740963-076C-4517-BAA0-2455A15B00A0}" dt="2025-04-18T17:37:25.762" v="1469" actId="255"/>
          <ac:spMkLst>
            <pc:docMk/>
            <pc:sldMk cId="2203487974" sldId="260"/>
            <ac:spMk id="6" creationId="{8CBE2175-5225-96F7-C9B7-B12D382A752C}"/>
          </ac:spMkLst>
        </pc:spChg>
        <pc:spChg chg="add mod">
          <ac:chgData name="Jesus Galvan" userId="a78a9fc1-db72-4fa7-a21f-7619dac3ca7e" providerId="ADAL" clId="{03740963-076C-4517-BAA0-2455A15B00A0}" dt="2025-04-18T17:37:37.133" v="1470" actId="1076"/>
          <ac:spMkLst>
            <pc:docMk/>
            <pc:sldMk cId="2203487974" sldId="260"/>
            <ac:spMk id="7" creationId="{47EF89DC-F358-9DEA-964B-F2E29E747252}"/>
          </ac:spMkLst>
        </pc:spChg>
        <pc:spChg chg="add mod">
          <ac:chgData name="Jesus Galvan" userId="a78a9fc1-db72-4fa7-a21f-7619dac3ca7e" providerId="ADAL" clId="{03740963-076C-4517-BAA0-2455A15B00A0}" dt="2025-04-18T17:36:46.492" v="1463" actId="1076"/>
          <ac:spMkLst>
            <pc:docMk/>
            <pc:sldMk cId="2203487974" sldId="260"/>
            <ac:spMk id="8" creationId="{A740B3F0-EB1C-C6B5-0F94-3F1B3CFCBF43}"/>
          </ac:spMkLst>
        </pc:spChg>
        <pc:spChg chg="add mod">
          <ac:chgData name="Jesus Galvan" userId="a78a9fc1-db72-4fa7-a21f-7619dac3ca7e" providerId="ADAL" clId="{03740963-076C-4517-BAA0-2455A15B00A0}" dt="2025-04-18T17:36:38.256" v="1462" actId="1076"/>
          <ac:spMkLst>
            <pc:docMk/>
            <pc:sldMk cId="2203487974" sldId="260"/>
            <ac:spMk id="9" creationId="{5D441430-1B4C-E48E-0213-3F960BBCFAC9}"/>
          </ac:spMkLst>
        </pc:spChg>
        <pc:spChg chg="add mod">
          <ac:chgData name="Jesus Galvan" userId="a78a9fc1-db72-4fa7-a21f-7619dac3ca7e" providerId="ADAL" clId="{03740963-076C-4517-BAA0-2455A15B00A0}" dt="2025-04-18T17:36:19.891" v="1459" actId="1076"/>
          <ac:spMkLst>
            <pc:docMk/>
            <pc:sldMk cId="2203487974" sldId="260"/>
            <ac:spMk id="10" creationId="{F3C0A642-796E-06D6-CAE2-F4CFCCEC91E0}"/>
          </ac:spMkLst>
        </pc:spChg>
        <pc:spChg chg="add mod">
          <ac:chgData name="Jesus Galvan" userId="a78a9fc1-db72-4fa7-a21f-7619dac3ca7e" providerId="ADAL" clId="{03740963-076C-4517-BAA0-2455A15B00A0}" dt="2025-04-18T17:18:02.120" v="990"/>
          <ac:spMkLst>
            <pc:docMk/>
            <pc:sldMk cId="2203487974" sldId="260"/>
            <ac:spMk id="11" creationId="{01F61B06-0458-FDA3-961B-7A2F87AD1E56}"/>
          </ac:spMkLst>
        </pc:spChg>
        <pc:spChg chg="add mod">
          <ac:chgData name="Jesus Galvan" userId="a78a9fc1-db72-4fa7-a21f-7619dac3ca7e" providerId="ADAL" clId="{03740963-076C-4517-BAA0-2455A15B00A0}" dt="2025-04-18T17:35:17.775" v="1457" actId="1076"/>
          <ac:spMkLst>
            <pc:docMk/>
            <pc:sldMk cId="2203487974" sldId="260"/>
            <ac:spMk id="12" creationId="{6B0A523C-3513-07C5-0041-C545F9DD503E}"/>
          </ac:spMkLst>
        </pc:spChg>
        <pc:spChg chg="add mod">
          <ac:chgData name="Jesus Galvan" userId="a78a9fc1-db72-4fa7-a21f-7619dac3ca7e" providerId="ADAL" clId="{03740963-076C-4517-BAA0-2455A15B00A0}" dt="2025-04-18T17:25:59.804" v="1285" actId="20577"/>
          <ac:spMkLst>
            <pc:docMk/>
            <pc:sldMk cId="2203487974" sldId="260"/>
            <ac:spMk id="13" creationId="{44094DFD-5CC9-9F5C-3986-24B461138833}"/>
          </ac:spMkLst>
        </pc:spChg>
        <pc:spChg chg="add del mod">
          <ac:chgData name="Jesus Galvan" userId="a78a9fc1-db72-4fa7-a21f-7619dac3ca7e" providerId="ADAL" clId="{03740963-076C-4517-BAA0-2455A15B00A0}" dt="2025-04-18T18:02:03.255" v="1575" actId="255"/>
          <ac:spMkLst>
            <pc:docMk/>
            <pc:sldMk cId="2203487974" sldId="260"/>
            <ac:spMk id="14" creationId="{990493BB-FDC5-1EAE-069B-72605CAF07FF}"/>
          </ac:spMkLst>
        </pc:spChg>
        <pc:spChg chg="add del mod">
          <ac:chgData name="Jesus Galvan" userId="a78a9fc1-db72-4fa7-a21f-7619dac3ca7e" providerId="ADAL" clId="{03740963-076C-4517-BAA0-2455A15B00A0}" dt="2025-04-18T17:59:07.172" v="1567" actId="20577"/>
          <ac:spMkLst>
            <pc:docMk/>
            <pc:sldMk cId="2203487974" sldId="260"/>
            <ac:spMk id="15" creationId="{015308BB-704E-5519-B88C-2AF28FA0E440}"/>
          </ac:spMkLst>
        </pc:spChg>
        <pc:spChg chg="add del mod">
          <ac:chgData name="Jesus Galvan" userId="a78a9fc1-db72-4fa7-a21f-7619dac3ca7e" providerId="ADAL" clId="{03740963-076C-4517-BAA0-2455A15B00A0}" dt="2025-04-18T17:59:54.990" v="1570" actId="20577"/>
          <ac:spMkLst>
            <pc:docMk/>
            <pc:sldMk cId="2203487974" sldId="260"/>
            <ac:spMk id="16" creationId="{617275EB-C8A2-ECFD-F518-8F7906B14A8B}"/>
          </ac:spMkLst>
        </pc:spChg>
        <pc:spChg chg="add del mod">
          <ac:chgData name="Jesus Galvan" userId="a78a9fc1-db72-4fa7-a21f-7619dac3ca7e" providerId="ADAL" clId="{03740963-076C-4517-BAA0-2455A15B00A0}" dt="2025-04-18T17:59:44.213" v="1569" actId="20577"/>
          <ac:spMkLst>
            <pc:docMk/>
            <pc:sldMk cId="2203487974" sldId="260"/>
            <ac:spMk id="17" creationId="{021859DE-68E0-2C02-751E-D8913FEBB4B3}"/>
          </ac:spMkLst>
        </pc:spChg>
        <pc:spChg chg="add del mod">
          <ac:chgData name="Jesus Galvan" userId="a78a9fc1-db72-4fa7-a21f-7619dac3ca7e" providerId="ADAL" clId="{03740963-076C-4517-BAA0-2455A15B00A0}" dt="2025-04-18T18:01:42.110" v="1571" actId="20577"/>
          <ac:spMkLst>
            <pc:docMk/>
            <pc:sldMk cId="2203487974" sldId="260"/>
            <ac:spMk id="18" creationId="{5495A255-D7B4-7095-98CB-64207E023C06}"/>
          </ac:spMkLst>
        </pc:spChg>
      </pc:sldChg>
      <pc:sldChg chg="addSp delSp modSp mod">
        <pc:chgData name="Jesus Galvan" userId="a78a9fc1-db72-4fa7-a21f-7619dac3ca7e" providerId="ADAL" clId="{03740963-076C-4517-BAA0-2455A15B00A0}" dt="2025-04-18T18:28:20.518" v="2005" actId="207"/>
        <pc:sldMkLst>
          <pc:docMk/>
          <pc:sldMk cId="1907758731" sldId="261"/>
        </pc:sldMkLst>
        <pc:spChg chg="mod">
          <ac:chgData name="Jesus Galvan" userId="a78a9fc1-db72-4fa7-a21f-7619dac3ca7e" providerId="ADAL" clId="{03740963-076C-4517-BAA0-2455A15B00A0}" dt="2025-04-18T18:05:07.649" v="1622" actId="1076"/>
          <ac:spMkLst>
            <pc:docMk/>
            <pc:sldMk cId="1907758731" sldId="261"/>
            <ac:spMk id="2" creationId="{E5D3FE11-2255-F9EE-CFCA-CD51D5D119CF}"/>
          </ac:spMkLst>
        </pc:spChg>
        <pc:spChg chg="mod">
          <ac:chgData name="Jesus Galvan" userId="a78a9fc1-db72-4fa7-a21f-7619dac3ca7e" providerId="ADAL" clId="{03740963-076C-4517-BAA0-2455A15B00A0}" dt="2025-04-18T18:05:12.523" v="1623" actId="1076"/>
          <ac:spMkLst>
            <pc:docMk/>
            <pc:sldMk cId="1907758731" sldId="261"/>
            <ac:spMk id="3" creationId="{8F0BA78C-5EC0-FA58-513A-CC06D03BA3E9}"/>
          </ac:spMkLst>
        </pc:spChg>
        <pc:spChg chg="add mod">
          <ac:chgData name="Jesus Galvan" userId="a78a9fc1-db72-4fa7-a21f-7619dac3ca7e" providerId="ADAL" clId="{03740963-076C-4517-BAA0-2455A15B00A0}" dt="2025-04-18T18:26:56.206" v="1983" actId="20577"/>
          <ac:spMkLst>
            <pc:docMk/>
            <pc:sldMk cId="1907758731" sldId="261"/>
            <ac:spMk id="8" creationId="{88076121-CCF5-1906-C738-0FF6C21394B8}"/>
          </ac:spMkLst>
        </pc:spChg>
        <pc:spChg chg="add mod">
          <ac:chgData name="Jesus Galvan" userId="a78a9fc1-db72-4fa7-a21f-7619dac3ca7e" providerId="ADAL" clId="{03740963-076C-4517-BAA0-2455A15B00A0}" dt="2025-04-18T18:26:47.123" v="1982" actId="207"/>
          <ac:spMkLst>
            <pc:docMk/>
            <pc:sldMk cId="1907758731" sldId="261"/>
            <ac:spMk id="9" creationId="{7F0FB1E2-03DC-3D15-F2EA-84E8DB521C8B}"/>
          </ac:spMkLst>
        </pc:spChg>
        <pc:spChg chg="add mod">
          <ac:chgData name="Jesus Galvan" userId="a78a9fc1-db72-4fa7-a21f-7619dac3ca7e" providerId="ADAL" clId="{03740963-076C-4517-BAA0-2455A15B00A0}" dt="2025-04-18T18:28:20.518" v="2005" actId="207"/>
          <ac:spMkLst>
            <pc:docMk/>
            <pc:sldMk cId="1907758731" sldId="261"/>
            <ac:spMk id="10" creationId="{8A63A480-E83C-1DF8-85E3-D5BAA1946C3E}"/>
          </ac:spMkLst>
        </pc:spChg>
        <pc:graphicFrameChg chg="add del modGraphic">
          <ac:chgData name="Jesus Galvan" userId="a78a9fc1-db72-4fa7-a21f-7619dac3ca7e" providerId="ADAL" clId="{03740963-076C-4517-BAA0-2455A15B00A0}" dt="2025-04-18T18:06:13.382" v="1625" actId="478"/>
          <ac:graphicFrameMkLst>
            <pc:docMk/>
            <pc:sldMk cId="1907758731" sldId="261"/>
            <ac:graphicFrameMk id="4" creationId="{88823184-CC96-1389-CEC8-BA4D7FD94DAE}"/>
          </ac:graphicFrameMkLst>
        </pc:graphicFrameChg>
        <pc:graphicFrameChg chg="add del mod modGraphic">
          <ac:chgData name="Jesus Galvan" userId="a78a9fc1-db72-4fa7-a21f-7619dac3ca7e" providerId="ADAL" clId="{03740963-076C-4517-BAA0-2455A15B00A0}" dt="2025-04-18T18:09:45.528" v="1659" actId="478"/>
          <ac:graphicFrameMkLst>
            <pc:docMk/>
            <pc:sldMk cId="1907758731" sldId="261"/>
            <ac:graphicFrameMk id="5" creationId="{3A3672BC-5EAA-F717-0D05-2E8A2FD0DE20}"/>
          </ac:graphicFrameMkLst>
        </pc:graphicFrameChg>
        <pc:graphicFrameChg chg="add del">
          <ac:chgData name="Jesus Galvan" userId="a78a9fc1-db72-4fa7-a21f-7619dac3ca7e" providerId="ADAL" clId="{03740963-076C-4517-BAA0-2455A15B00A0}" dt="2025-04-18T18:10:08.558" v="1661" actId="478"/>
          <ac:graphicFrameMkLst>
            <pc:docMk/>
            <pc:sldMk cId="1907758731" sldId="261"/>
            <ac:graphicFrameMk id="6" creationId="{28861445-004B-6B34-1AB6-512820D5CDE7}"/>
          </ac:graphicFrameMkLst>
        </pc:graphicFrameChg>
        <pc:graphicFrameChg chg="add del">
          <ac:chgData name="Jesus Galvan" userId="a78a9fc1-db72-4fa7-a21f-7619dac3ca7e" providerId="ADAL" clId="{03740963-076C-4517-BAA0-2455A15B00A0}" dt="2025-04-18T18:10:39.054" v="1663" actId="478"/>
          <ac:graphicFrameMkLst>
            <pc:docMk/>
            <pc:sldMk cId="1907758731" sldId="261"/>
            <ac:graphicFrameMk id="7" creationId="{F0F879C7-8552-2B8F-400B-A19C0CAB3FEA}"/>
          </ac:graphicFrameMkLst>
        </pc:graphicFrameChg>
      </pc:sldChg>
      <pc:sldChg chg="del">
        <pc:chgData name="Jesus Galvan" userId="a78a9fc1-db72-4fa7-a21f-7619dac3ca7e" providerId="ADAL" clId="{03740963-076C-4517-BAA0-2455A15B00A0}" dt="2025-04-18T18:13:30.605" v="1684" actId="47"/>
        <pc:sldMkLst>
          <pc:docMk/>
          <pc:sldMk cId="264343002" sldId="262"/>
        </pc:sldMkLst>
      </pc:sldChg>
      <pc:sldChg chg="del">
        <pc:chgData name="Jesus Galvan" userId="a78a9fc1-db72-4fa7-a21f-7619dac3ca7e" providerId="ADAL" clId="{03740963-076C-4517-BAA0-2455A15B00A0}" dt="2025-04-18T18:13:31.918" v="1685" actId="47"/>
        <pc:sldMkLst>
          <pc:docMk/>
          <pc:sldMk cId="2781167389" sldId="263"/>
        </pc:sldMkLst>
      </pc:sldChg>
      <pc:sldChg chg="del">
        <pc:chgData name="Jesus Galvan" userId="a78a9fc1-db72-4fa7-a21f-7619dac3ca7e" providerId="ADAL" clId="{03740963-076C-4517-BAA0-2455A15B00A0}" dt="2025-04-18T18:13:37.522" v="1686" actId="47"/>
        <pc:sldMkLst>
          <pc:docMk/>
          <pc:sldMk cId="1768417623" sldId="264"/>
        </pc:sldMkLst>
      </pc:sldChg>
      <pc:sldChg chg="del">
        <pc:chgData name="Jesus Galvan" userId="a78a9fc1-db72-4fa7-a21f-7619dac3ca7e" providerId="ADAL" clId="{03740963-076C-4517-BAA0-2455A15B00A0}" dt="2025-04-18T18:13:39.105" v="1687" actId="47"/>
        <pc:sldMkLst>
          <pc:docMk/>
          <pc:sldMk cId="601143048" sldId="265"/>
        </pc:sldMkLst>
      </pc:sldChg>
      <pc:sldChg chg="addSp modSp mod">
        <pc:chgData name="Jesus Galvan" userId="a78a9fc1-db72-4fa7-a21f-7619dac3ca7e" providerId="ADAL" clId="{03740963-076C-4517-BAA0-2455A15B00A0}" dt="2025-04-18T18:53:21.700" v="2242" actId="1076"/>
        <pc:sldMkLst>
          <pc:docMk/>
          <pc:sldMk cId="883212135" sldId="266"/>
        </pc:sldMkLst>
        <pc:spChg chg="mod">
          <ac:chgData name="Jesus Galvan" userId="a78a9fc1-db72-4fa7-a21f-7619dac3ca7e" providerId="ADAL" clId="{03740963-076C-4517-BAA0-2455A15B00A0}" dt="2025-04-18T18:18:18.159" v="1933" actId="255"/>
          <ac:spMkLst>
            <pc:docMk/>
            <pc:sldMk cId="883212135" sldId="266"/>
            <ac:spMk id="2" creationId="{1F42B572-EEC9-55A7-5A91-73167275CB79}"/>
          </ac:spMkLst>
        </pc:spChg>
        <pc:spChg chg="mod">
          <ac:chgData name="Jesus Galvan" userId="a78a9fc1-db72-4fa7-a21f-7619dac3ca7e" providerId="ADAL" clId="{03740963-076C-4517-BAA0-2455A15B00A0}" dt="2025-04-18T18:51:14.075" v="2241" actId="20577"/>
          <ac:spMkLst>
            <pc:docMk/>
            <pc:sldMk cId="883212135" sldId="266"/>
            <ac:spMk id="3" creationId="{72C7F263-D2FB-DDC3-8186-0CE597AA245B}"/>
          </ac:spMkLst>
        </pc:spChg>
        <pc:picChg chg="add mod">
          <ac:chgData name="Jesus Galvan" userId="a78a9fc1-db72-4fa7-a21f-7619dac3ca7e" providerId="ADAL" clId="{03740963-076C-4517-BAA0-2455A15B00A0}" dt="2025-04-18T18:53:21.700" v="2242" actId="1076"/>
          <ac:picMkLst>
            <pc:docMk/>
            <pc:sldMk cId="883212135" sldId="266"/>
            <ac:picMk id="1026" creationId="{7E509894-6C63-E5AF-F9B2-FAA916CB1AF7}"/>
          </ac:picMkLst>
        </pc:picChg>
      </pc:sldChg>
      <pc:sldChg chg="addSp delSp modSp del mod">
        <pc:chgData name="Jesus Galvan" userId="a78a9fc1-db72-4fa7-a21f-7619dac3ca7e" providerId="ADAL" clId="{03740963-076C-4517-BAA0-2455A15B00A0}" dt="2025-04-18T18:19:00.569" v="1937" actId="47"/>
        <pc:sldMkLst>
          <pc:docMk/>
          <pc:sldMk cId="725545064" sldId="267"/>
        </pc:sldMkLst>
        <pc:spChg chg="del">
          <ac:chgData name="Jesus Galvan" userId="a78a9fc1-db72-4fa7-a21f-7619dac3ca7e" providerId="ADAL" clId="{03740963-076C-4517-BAA0-2455A15B00A0}" dt="2025-04-18T18:18:37.849" v="1935" actId="478"/>
          <ac:spMkLst>
            <pc:docMk/>
            <pc:sldMk cId="725545064" sldId="267"/>
            <ac:spMk id="2" creationId="{ABCE1DF1-6905-3EB7-C456-A091A71EABF5}"/>
          </ac:spMkLst>
        </pc:spChg>
        <pc:spChg chg="del">
          <ac:chgData name="Jesus Galvan" userId="a78a9fc1-db72-4fa7-a21f-7619dac3ca7e" providerId="ADAL" clId="{03740963-076C-4517-BAA0-2455A15B00A0}" dt="2025-04-18T18:18:35.306" v="1934" actId="478"/>
          <ac:spMkLst>
            <pc:docMk/>
            <pc:sldMk cId="725545064" sldId="267"/>
            <ac:spMk id="3" creationId="{14F5FA66-918D-202C-3BDB-31B514E94F09}"/>
          </ac:spMkLst>
        </pc:spChg>
        <pc:spChg chg="add del mod">
          <ac:chgData name="Jesus Galvan" userId="a78a9fc1-db72-4fa7-a21f-7619dac3ca7e" providerId="ADAL" clId="{03740963-076C-4517-BAA0-2455A15B00A0}" dt="2025-04-18T18:18:39.932" v="1936" actId="478"/>
          <ac:spMkLst>
            <pc:docMk/>
            <pc:sldMk cId="725545064" sldId="267"/>
            <ac:spMk id="5" creationId="{AB1906EC-73BB-6EB6-B7E7-E251381C1791}"/>
          </ac:spMkLst>
        </pc:spChg>
      </pc:sldChg>
      <pc:sldChg chg="del">
        <pc:chgData name="Jesus Galvan" userId="a78a9fc1-db72-4fa7-a21f-7619dac3ca7e" providerId="ADAL" clId="{03740963-076C-4517-BAA0-2455A15B00A0}" dt="2025-04-18T19:23:46.552" v="2468" actId="47"/>
        <pc:sldMkLst>
          <pc:docMk/>
          <pc:sldMk cId="1489709845" sldId="268"/>
        </pc:sldMkLst>
      </pc:sldChg>
      <pc:sldChg chg="addSp modSp mod">
        <pc:chgData name="Jesus Galvan" userId="a78a9fc1-db72-4fa7-a21f-7619dac3ca7e" providerId="ADAL" clId="{03740963-076C-4517-BAA0-2455A15B00A0}" dt="2025-04-18T19:01:26.489" v="2352" actId="1076"/>
        <pc:sldMkLst>
          <pc:docMk/>
          <pc:sldMk cId="2856407323" sldId="269"/>
        </pc:sldMkLst>
        <pc:spChg chg="mod">
          <ac:chgData name="Jesus Galvan" userId="a78a9fc1-db72-4fa7-a21f-7619dac3ca7e" providerId="ADAL" clId="{03740963-076C-4517-BAA0-2455A15B00A0}" dt="2025-04-18T18:59:23.749" v="2265" actId="20577"/>
          <ac:spMkLst>
            <pc:docMk/>
            <pc:sldMk cId="2856407323" sldId="269"/>
            <ac:spMk id="2" creationId="{742375B1-114D-55F8-6C97-CEF9C6B4E8BA}"/>
          </ac:spMkLst>
        </pc:spChg>
        <pc:spChg chg="mod">
          <ac:chgData name="Jesus Galvan" userId="a78a9fc1-db72-4fa7-a21f-7619dac3ca7e" providerId="ADAL" clId="{03740963-076C-4517-BAA0-2455A15B00A0}" dt="2025-04-18T19:00:57.247" v="2350" actId="20577"/>
          <ac:spMkLst>
            <pc:docMk/>
            <pc:sldMk cId="2856407323" sldId="269"/>
            <ac:spMk id="3" creationId="{482E4629-A26B-18C5-35D1-A60EAAAF0EDA}"/>
          </ac:spMkLst>
        </pc:spChg>
        <pc:picChg chg="add mod">
          <ac:chgData name="Jesus Galvan" userId="a78a9fc1-db72-4fa7-a21f-7619dac3ca7e" providerId="ADAL" clId="{03740963-076C-4517-BAA0-2455A15B00A0}" dt="2025-04-18T19:01:26.489" v="2352" actId="1076"/>
          <ac:picMkLst>
            <pc:docMk/>
            <pc:sldMk cId="2856407323" sldId="269"/>
            <ac:picMk id="2050" creationId="{D7734487-81DC-6B05-48A4-74BBED35754A}"/>
          </ac:picMkLst>
        </pc:picChg>
      </pc:sldChg>
      <pc:sldChg chg="del">
        <pc:chgData name="Jesus Galvan" userId="a78a9fc1-db72-4fa7-a21f-7619dac3ca7e" providerId="ADAL" clId="{03740963-076C-4517-BAA0-2455A15B00A0}" dt="2025-04-18T19:08:20.413" v="2356" actId="47"/>
        <pc:sldMkLst>
          <pc:docMk/>
          <pc:sldMk cId="3244796228" sldId="270"/>
        </pc:sldMkLst>
      </pc:sldChg>
      <pc:sldChg chg="modSp add mod">
        <pc:chgData name="Jesus Galvan" userId="a78a9fc1-db72-4fa7-a21f-7619dac3ca7e" providerId="ADAL" clId="{03740963-076C-4517-BAA0-2455A15B00A0}" dt="2025-04-18T18:35:53.984" v="2059" actId="207"/>
        <pc:sldMkLst>
          <pc:docMk/>
          <pc:sldMk cId="1874008899" sldId="271"/>
        </pc:sldMkLst>
        <pc:spChg chg="mod">
          <ac:chgData name="Jesus Galvan" userId="a78a9fc1-db72-4fa7-a21f-7619dac3ca7e" providerId="ADAL" clId="{03740963-076C-4517-BAA0-2455A15B00A0}" dt="2025-04-18T18:17:17.048" v="1884" actId="255"/>
          <ac:spMkLst>
            <pc:docMk/>
            <pc:sldMk cId="1874008899" sldId="271"/>
            <ac:spMk id="2" creationId="{015343E8-FCC5-C5F2-0DAC-DA2EEF9EBB36}"/>
          </ac:spMkLst>
        </pc:spChg>
        <pc:spChg chg="mod">
          <ac:chgData name="Jesus Galvan" userId="a78a9fc1-db72-4fa7-a21f-7619dac3ca7e" providerId="ADAL" clId="{03740963-076C-4517-BAA0-2455A15B00A0}" dt="2025-04-18T18:15:26.180" v="1763" actId="20577"/>
          <ac:spMkLst>
            <pc:docMk/>
            <pc:sldMk cId="1874008899" sldId="271"/>
            <ac:spMk id="3" creationId="{9185960C-8963-9616-DC04-3826423AE4D5}"/>
          </ac:spMkLst>
        </pc:spChg>
        <pc:spChg chg="mod">
          <ac:chgData name="Jesus Galvan" userId="a78a9fc1-db72-4fa7-a21f-7619dac3ca7e" providerId="ADAL" clId="{03740963-076C-4517-BAA0-2455A15B00A0}" dt="2025-04-18T18:30:10.555" v="2020" actId="207"/>
          <ac:spMkLst>
            <pc:docMk/>
            <pc:sldMk cId="1874008899" sldId="271"/>
            <ac:spMk id="8" creationId="{88B42C49-7655-A3D1-7422-DDE690196C8C}"/>
          </ac:spMkLst>
        </pc:spChg>
        <pc:spChg chg="mod">
          <ac:chgData name="Jesus Galvan" userId="a78a9fc1-db72-4fa7-a21f-7619dac3ca7e" providerId="ADAL" clId="{03740963-076C-4517-BAA0-2455A15B00A0}" dt="2025-04-18T18:31:07.879" v="2037" actId="20577"/>
          <ac:spMkLst>
            <pc:docMk/>
            <pc:sldMk cId="1874008899" sldId="271"/>
            <ac:spMk id="9" creationId="{C9A46FD7-C813-12CF-62AD-D6DA2EB4A33B}"/>
          </ac:spMkLst>
        </pc:spChg>
        <pc:spChg chg="mod">
          <ac:chgData name="Jesus Galvan" userId="a78a9fc1-db72-4fa7-a21f-7619dac3ca7e" providerId="ADAL" clId="{03740963-076C-4517-BAA0-2455A15B00A0}" dt="2025-04-18T18:35:53.984" v="2059" actId="207"/>
          <ac:spMkLst>
            <pc:docMk/>
            <pc:sldMk cId="1874008899" sldId="271"/>
            <ac:spMk id="10" creationId="{A9B88521-F0E8-76E2-1B07-6E155CB16B88}"/>
          </ac:spMkLst>
        </pc:spChg>
      </pc:sldChg>
      <pc:sldChg chg="modSp add del mod">
        <pc:chgData name="Jesus Galvan" userId="a78a9fc1-db72-4fa7-a21f-7619dac3ca7e" providerId="ADAL" clId="{03740963-076C-4517-BAA0-2455A15B00A0}" dt="2025-04-18T17:57:02.005" v="1558" actId="47"/>
        <pc:sldMkLst>
          <pc:docMk/>
          <pc:sldMk cId="2065434582" sldId="271"/>
        </pc:sldMkLst>
        <pc:spChg chg="mod">
          <ac:chgData name="Jesus Galvan" userId="a78a9fc1-db72-4fa7-a21f-7619dac3ca7e" providerId="ADAL" clId="{03740963-076C-4517-BAA0-2455A15B00A0}" dt="2025-04-18T17:56:38.585" v="1541" actId="1076"/>
          <ac:spMkLst>
            <pc:docMk/>
            <pc:sldMk cId="2065434582" sldId="271"/>
            <ac:spMk id="5" creationId="{0ED4C7E7-5A09-4B4A-736C-761E340C8FE8}"/>
          </ac:spMkLst>
        </pc:spChg>
      </pc:sldChg>
      <pc:sldChg chg="add del">
        <pc:chgData name="Jesus Galvan" userId="a78a9fc1-db72-4fa7-a21f-7619dac3ca7e" providerId="ADAL" clId="{03740963-076C-4517-BAA0-2455A15B00A0}" dt="2025-04-18T15:07:55.810" v="54" actId="47"/>
        <pc:sldMkLst>
          <pc:docMk/>
          <pc:sldMk cId="2248980902" sldId="271"/>
        </pc:sldMkLst>
      </pc:sldChg>
      <pc:sldChg chg="modSp add mod">
        <pc:chgData name="Jesus Galvan" userId="a78a9fc1-db72-4fa7-a21f-7619dac3ca7e" providerId="ADAL" clId="{03740963-076C-4517-BAA0-2455A15B00A0}" dt="2025-04-18T18:40:39.219" v="2108" actId="207"/>
        <pc:sldMkLst>
          <pc:docMk/>
          <pc:sldMk cId="558038871" sldId="272"/>
        </pc:sldMkLst>
        <pc:spChg chg="mod">
          <ac:chgData name="Jesus Galvan" userId="a78a9fc1-db72-4fa7-a21f-7619dac3ca7e" providerId="ADAL" clId="{03740963-076C-4517-BAA0-2455A15B00A0}" dt="2025-04-18T18:15:49.833" v="1782" actId="20577"/>
          <ac:spMkLst>
            <pc:docMk/>
            <pc:sldMk cId="558038871" sldId="272"/>
            <ac:spMk id="2" creationId="{93365805-942D-6AEF-6707-A5A6610B0B27}"/>
          </ac:spMkLst>
        </pc:spChg>
        <pc:spChg chg="mod">
          <ac:chgData name="Jesus Galvan" userId="a78a9fc1-db72-4fa7-a21f-7619dac3ca7e" providerId="ADAL" clId="{03740963-076C-4517-BAA0-2455A15B00A0}" dt="2025-04-18T18:15:59.418" v="1788" actId="20577"/>
          <ac:spMkLst>
            <pc:docMk/>
            <pc:sldMk cId="558038871" sldId="272"/>
            <ac:spMk id="3" creationId="{6B251949-3E4F-69D7-FBAF-71F9E089BD9E}"/>
          </ac:spMkLst>
        </pc:spChg>
        <pc:spChg chg="mod">
          <ac:chgData name="Jesus Galvan" userId="a78a9fc1-db72-4fa7-a21f-7619dac3ca7e" providerId="ADAL" clId="{03740963-076C-4517-BAA0-2455A15B00A0}" dt="2025-04-18T18:37:47.364" v="2074" actId="207"/>
          <ac:spMkLst>
            <pc:docMk/>
            <pc:sldMk cId="558038871" sldId="272"/>
            <ac:spMk id="8" creationId="{0F8AA0DD-776D-FA76-58E1-7041600F2607}"/>
          </ac:spMkLst>
        </pc:spChg>
        <pc:spChg chg="mod">
          <ac:chgData name="Jesus Galvan" userId="a78a9fc1-db72-4fa7-a21f-7619dac3ca7e" providerId="ADAL" clId="{03740963-076C-4517-BAA0-2455A15B00A0}" dt="2025-04-18T18:38:35.936" v="2090" actId="113"/>
          <ac:spMkLst>
            <pc:docMk/>
            <pc:sldMk cId="558038871" sldId="272"/>
            <ac:spMk id="9" creationId="{453D32BE-976F-CE56-610D-6E7A9E0D8892}"/>
          </ac:spMkLst>
        </pc:spChg>
        <pc:spChg chg="mod">
          <ac:chgData name="Jesus Galvan" userId="a78a9fc1-db72-4fa7-a21f-7619dac3ca7e" providerId="ADAL" clId="{03740963-076C-4517-BAA0-2455A15B00A0}" dt="2025-04-18T18:40:39.219" v="2108" actId="207"/>
          <ac:spMkLst>
            <pc:docMk/>
            <pc:sldMk cId="558038871" sldId="272"/>
            <ac:spMk id="10" creationId="{9EF2CB1A-9CB9-24CF-4738-4E5340BDB2FC}"/>
          </ac:spMkLst>
        </pc:spChg>
      </pc:sldChg>
      <pc:sldChg chg="modSp add mod">
        <pc:chgData name="Jesus Galvan" userId="a78a9fc1-db72-4fa7-a21f-7619dac3ca7e" providerId="ADAL" clId="{03740963-076C-4517-BAA0-2455A15B00A0}" dt="2025-04-18T18:44:56.062" v="2162" actId="113"/>
        <pc:sldMkLst>
          <pc:docMk/>
          <pc:sldMk cId="3594090031" sldId="273"/>
        </pc:sldMkLst>
        <pc:spChg chg="mod">
          <ac:chgData name="Jesus Galvan" userId="a78a9fc1-db72-4fa7-a21f-7619dac3ca7e" providerId="ADAL" clId="{03740963-076C-4517-BAA0-2455A15B00A0}" dt="2025-04-18T18:16:33.730" v="1842" actId="255"/>
          <ac:spMkLst>
            <pc:docMk/>
            <pc:sldMk cId="3594090031" sldId="273"/>
            <ac:spMk id="2" creationId="{EA751543-D9EB-95C1-AA55-6AC34284906D}"/>
          </ac:spMkLst>
        </pc:spChg>
        <pc:spChg chg="mod">
          <ac:chgData name="Jesus Galvan" userId="a78a9fc1-db72-4fa7-a21f-7619dac3ca7e" providerId="ADAL" clId="{03740963-076C-4517-BAA0-2455A15B00A0}" dt="2025-04-18T18:16:46.447" v="1848" actId="20577"/>
          <ac:spMkLst>
            <pc:docMk/>
            <pc:sldMk cId="3594090031" sldId="273"/>
            <ac:spMk id="3" creationId="{404729D6-6033-7AB4-C717-05B0A7C80A64}"/>
          </ac:spMkLst>
        </pc:spChg>
        <pc:spChg chg="mod">
          <ac:chgData name="Jesus Galvan" userId="a78a9fc1-db72-4fa7-a21f-7619dac3ca7e" providerId="ADAL" clId="{03740963-076C-4517-BAA0-2455A15B00A0}" dt="2025-04-18T18:42:01.063" v="2127" actId="255"/>
          <ac:spMkLst>
            <pc:docMk/>
            <pc:sldMk cId="3594090031" sldId="273"/>
            <ac:spMk id="8" creationId="{AD58D2FE-DAD1-C0B9-5323-6F9EB37A408D}"/>
          </ac:spMkLst>
        </pc:spChg>
        <pc:spChg chg="mod">
          <ac:chgData name="Jesus Galvan" userId="a78a9fc1-db72-4fa7-a21f-7619dac3ca7e" providerId="ADAL" clId="{03740963-076C-4517-BAA0-2455A15B00A0}" dt="2025-04-18T18:44:14.037" v="2142" actId="207"/>
          <ac:spMkLst>
            <pc:docMk/>
            <pc:sldMk cId="3594090031" sldId="273"/>
            <ac:spMk id="9" creationId="{69A0E7CB-00D1-3657-26EC-8A8A65F932A5}"/>
          </ac:spMkLst>
        </pc:spChg>
        <pc:spChg chg="mod">
          <ac:chgData name="Jesus Galvan" userId="a78a9fc1-db72-4fa7-a21f-7619dac3ca7e" providerId="ADAL" clId="{03740963-076C-4517-BAA0-2455A15B00A0}" dt="2025-04-18T18:44:56.062" v="2162" actId="113"/>
          <ac:spMkLst>
            <pc:docMk/>
            <pc:sldMk cId="3594090031" sldId="273"/>
            <ac:spMk id="10" creationId="{1ACD649B-E7A9-5ABB-0DE0-B55EA44F10F6}"/>
          </ac:spMkLst>
        </pc:spChg>
      </pc:sldChg>
      <pc:sldChg chg="modSp add mod">
        <pc:chgData name="Jesus Galvan" userId="a78a9fc1-db72-4fa7-a21f-7619dac3ca7e" providerId="ADAL" clId="{03740963-076C-4517-BAA0-2455A15B00A0}" dt="2025-04-18T18:48:36.149" v="2210" actId="113"/>
        <pc:sldMkLst>
          <pc:docMk/>
          <pc:sldMk cId="4211643564" sldId="274"/>
        </pc:sldMkLst>
        <pc:spChg chg="mod">
          <ac:chgData name="Jesus Galvan" userId="a78a9fc1-db72-4fa7-a21f-7619dac3ca7e" providerId="ADAL" clId="{03740963-076C-4517-BAA0-2455A15B00A0}" dt="2025-04-18T18:17:04.450" v="1879" actId="20577"/>
          <ac:spMkLst>
            <pc:docMk/>
            <pc:sldMk cId="4211643564" sldId="274"/>
            <ac:spMk id="2" creationId="{23438EE4-3997-5F89-9C17-F9AEF32C0891}"/>
          </ac:spMkLst>
        </pc:spChg>
        <pc:spChg chg="mod">
          <ac:chgData name="Jesus Galvan" userId="a78a9fc1-db72-4fa7-a21f-7619dac3ca7e" providerId="ADAL" clId="{03740963-076C-4517-BAA0-2455A15B00A0}" dt="2025-04-18T18:17:28.991" v="1890" actId="20577"/>
          <ac:spMkLst>
            <pc:docMk/>
            <pc:sldMk cId="4211643564" sldId="274"/>
            <ac:spMk id="3" creationId="{589D0E94-FE6B-82A2-1FAC-7D2684F2414B}"/>
          </ac:spMkLst>
        </pc:spChg>
        <pc:spChg chg="mod">
          <ac:chgData name="Jesus Galvan" userId="a78a9fc1-db72-4fa7-a21f-7619dac3ca7e" providerId="ADAL" clId="{03740963-076C-4517-BAA0-2455A15B00A0}" dt="2025-04-18T18:45:46.346" v="2177" actId="207"/>
          <ac:spMkLst>
            <pc:docMk/>
            <pc:sldMk cId="4211643564" sldId="274"/>
            <ac:spMk id="8" creationId="{9AD0061F-EE0B-3FCB-B9C1-219A6AE92A04}"/>
          </ac:spMkLst>
        </pc:spChg>
        <pc:spChg chg="mod">
          <ac:chgData name="Jesus Galvan" userId="a78a9fc1-db72-4fa7-a21f-7619dac3ca7e" providerId="ADAL" clId="{03740963-076C-4517-BAA0-2455A15B00A0}" dt="2025-04-18T18:46:39.196" v="2193" actId="207"/>
          <ac:spMkLst>
            <pc:docMk/>
            <pc:sldMk cId="4211643564" sldId="274"/>
            <ac:spMk id="9" creationId="{05ADBAA2-8882-6873-8595-886E5DB16E81}"/>
          </ac:spMkLst>
        </pc:spChg>
        <pc:spChg chg="mod">
          <ac:chgData name="Jesus Galvan" userId="a78a9fc1-db72-4fa7-a21f-7619dac3ca7e" providerId="ADAL" clId="{03740963-076C-4517-BAA0-2455A15B00A0}" dt="2025-04-18T18:48:36.149" v="2210" actId="113"/>
          <ac:spMkLst>
            <pc:docMk/>
            <pc:sldMk cId="4211643564" sldId="274"/>
            <ac:spMk id="10" creationId="{96D985AA-22CD-3CD1-3FF0-E010CBDC310E}"/>
          </ac:spMkLst>
        </pc:spChg>
      </pc:sldChg>
      <pc:sldChg chg="addSp delSp modSp new del mod">
        <pc:chgData name="Jesus Galvan" userId="a78a9fc1-db72-4fa7-a21f-7619dac3ca7e" providerId="ADAL" clId="{03740963-076C-4517-BAA0-2455A15B00A0}" dt="2025-04-18T18:23:07.562" v="1948" actId="47"/>
        <pc:sldMkLst>
          <pc:docMk/>
          <pc:sldMk cId="32048669" sldId="275"/>
        </pc:sldMkLst>
        <pc:graphicFrameChg chg="add del mod">
          <ac:chgData name="Jesus Galvan" userId="a78a9fc1-db72-4fa7-a21f-7619dac3ca7e" providerId="ADAL" clId="{03740963-076C-4517-BAA0-2455A15B00A0}" dt="2025-04-18T18:23:05.840" v="1947" actId="478"/>
          <ac:graphicFrameMkLst>
            <pc:docMk/>
            <pc:sldMk cId="32048669" sldId="275"/>
            <ac:graphicFrameMk id="2" creationId="{9FC8BE18-7DD0-E0C4-CF37-FE026EBDAA2F}"/>
          </ac:graphicFrameMkLst>
        </pc:graphicFrameChg>
      </pc:sldChg>
      <pc:sldChg chg="modSp new mod">
        <pc:chgData name="Jesus Galvan" userId="a78a9fc1-db72-4fa7-a21f-7619dac3ca7e" providerId="ADAL" clId="{03740963-076C-4517-BAA0-2455A15B00A0}" dt="2025-04-18T19:20:59.650" v="2467" actId="255"/>
        <pc:sldMkLst>
          <pc:docMk/>
          <pc:sldMk cId="282394760" sldId="275"/>
        </pc:sldMkLst>
        <pc:spChg chg="mod">
          <ac:chgData name="Jesus Galvan" userId="a78a9fc1-db72-4fa7-a21f-7619dac3ca7e" providerId="ADAL" clId="{03740963-076C-4517-BAA0-2455A15B00A0}" dt="2025-04-18T19:09:45.675" v="2464" actId="255"/>
          <ac:spMkLst>
            <pc:docMk/>
            <pc:sldMk cId="282394760" sldId="275"/>
            <ac:spMk id="2" creationId="{6C5F647D-4EDD-B6AB-10EB-5BE8F277245C}"/>
          </ac:spMkLst>
        </pc:spChg>
        <pc:spChg chg="mod">
          <ac:chgData name="Jesus Galvan" userId="a78a9fc1-db72-4fa7-a21f-7619dac3ca7e" providerId="ADAL" clId="{03740963-076C-4517-BAA0-2455A15B00A0}" dt="2025-04-18T19:20:59.650" v="2467" actId="255"/>
          <ac:spMkLst>
            <pc:docMk/>
            <pc:sldMk cId="282394760" sldId="275"/>
            <ac:spMk id="3" creationId="{AC66AFDB-79BC-40B5-C4F5-6BB05FD859E3}"/>
          </ac:spMkLst>
        </pc:spChg>
      </pc:sldChg>
      <pc:sldChg chg="new del setBg">
        <pc:chgData name="Jesus Galvan" userId="a78a9fc1-db72-4fa7-a21f-7619dac3ca7e" providerId="ADAL" clId="{03740963-076C-4517-BAA0-2455A15B00A0}" dt="2025-04-18T19:08:21.351" v="2357" actId="47"/>
        <pc:sldMkLst>
          <pc:docMk/>
          <pc:sldMk cId="2186061957" sldId="27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0E4DFB-97DB-42B9-917A-185DBA73C44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967A44-852F-4C08-ADDE-AB839379E899}">
      <dgm:prSet custT="1"/>
      <dgm:spPr>
        <a:solidFill>
          <a:srgbClr val="7EC234"/>
        </a:solidFill>
      </dgm:spPr>
      <dgm:t>
        <a:bodyPr/>
        <a:lstStyle/>
        <a:p>
          <a:r>
            <a:rPr lang="en-US" sz="1900">
              <a:latin typeface="Frutiger LT Std 55 Roman"/>
            </a:rPr>
            <a:t>Collaboration between Advance CTE and ACTE</a:t>
          </a:r>
        </a:p>
      </dgm:t>
    </dgm:pt>
    <dgm:pt modelId="{B36B6269-C7CD-4A27-87C3-06195DC4895C}" type="parTrans" cxnId="{0BD0BD7B-0AFF-423D-A9AB-E20EA00148A3}">
      <dgm:prSet/>
      <dgm:spPr/>
      <dgm:t>
        <a:bodyPr/>
        <a:lstStyle/>
        <a:p>
          <a:endParaRPr lang="en-US"/>
        </a:p>
      </dgm:t>
    </dgm:pt>
    <dgm:pt modelId="{CCB9A244-292B-47F0-A765-62CD31F47429}" type="sibTrans" cxnId="{0BD0BD7B-0AFF-423D-A9AB-E20EA00148A3}">
      <dgm:prSet/>
      <dgm:spPr/>
      <dgm:t>
        <a:bodyPr/>
        <a:lstStyle/>
        <a:p>
          <a:endParaRPr lang="en-US"/>
        </a:p>
      </dgm:t>
    </dgm:pt>
    <dgm:pt modelId="{3E2304B3-E927-4DC9-91A1-BA490F61E144}">
      <dgm:prSet custT="1"/>
      <dgm:spPr/>
      <dgm:t>
        <a:bodyPr/>
        <a:lstStyle/>
        <a:p>
          <a:r>
            <a:rPr lang="en-US" sz="1900">
              <a:latin typeface="Frutiger LT Std 55 Roman"/>
            </a:rPr>
            <a:t>Tracking CTE-related policies throughout the year</a:t>
          </a:r>
        </a:p>
      </dgm:t>
    </dgm:pt>
    <dgm:pt modelId="{C01E0D52-61C1-412D-A767-B668A3671B63}" type="parTrans" cxnId="{59FBEE4A-6EC9-4CB7-8C7E-D5BC83C7107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250C3665-D507-40E8-96FA-F05FA8FCEB57}" type="sibTrans" cxnId="{59FBEE4A-6EC9-4CB7-8C7E-D5BC83C71077}">
      <dgm:prSet/>
      <dgm:spPr/>
      <dgm:t>
        <a:bodyPr/>
        <a:lstStyle/>
        <a:p>
          <a:endParaRPr lang="en-US"/>
        </a:p>
      </dgm:t>
    </dgm:pt>
    <dgm:pt modelId="{30EC72D2-2C90-40CE-8D36-DDC5422B1BE0}">
      <dgm:prSet custT="1"/>
      <dgm:spPr>
        <a:solidFill>
          <a:srgbClr val="927AAE"/>
        </a:solidFill>
      </dgm:spPr>
      <dgm:t>
        <a:bodyPr/>
        <a:lstStyle/>
        <a:p>
          <a:r>
            <a:rPr lang="en-US" sz="1900">
              <a:latin typeface="Frutiger LT Std 55 Roman"/>
            </a:rPr>
            <a:t>Sortable, longitudinal state policy tracker via PowerBI</a:t>
          </a:r>
        </a:p>
      </dgm:t>
    </dgm:pt>
    <dgm:pt modelId="{1AB72D11-5F32-45C0-8C74-F2DDF196E262}" type="parTrans" cxnId="{ADC498DC-724D-446A-9B99-BC606C7E86F9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4A1C4119-10AF-49B4-AFF2-0F94A9E05DA6}" type="sibTrans" cxnId="{ADC498DC-724D-446A-9B99-BC606C7E86F9}">
      <dgm:prSet/>
      <dgm:spPr/>
      <dgm:t>
        <a:bodyPr/>
        <a:lstStyle/>
        <a:p>
          <a:endParaRPr lang="en-US"/>
        </a:p>
      </dgm:t>
    </dgm:pt>
    <dgm:pt modelId="{1F778505-E231-4AAF-8B3A-B51283D50BCF}">
      <dgm:prSet custT="1"/>
      <dgm:spPr>
        <a:solidFill>
          <a:srgbClr val="2FA196"/>
        </a:solidFill>
      </dgm:spPr>
      <dgm:t>
        <a:bodyPr/>
        <a:lstStyle/>
        <a:p>
          <a:r>
            <a:rPr lang="en-US" sz="1900">
              <a:latin typeface="Frutiger LT Std 55 Roman"/>
            </a:rPr>
            <a:t>Report and presentations on yearly trends and findings</a:t>
          </a:r>
        </a:p>
      </dgm:t>
    </dgm:pt>
    <dgm:pt modelId="{B2B87654-21C8-47D2-912B-7D83D71608C8}" type="parTrans" cxnId="{C009ECE6-FBF0-4943-88E7-6C35D9F65ED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3B691CE3-7FE0-4921-B207-89E935B0431B}" type="sibTrans" cxnId="{C009ECE6-FBF0-4943-88E7-6C35D9F65EDC}">
      <dgm:prSet/>
      <dgm:spPr/>
      <dgm:t>
        <a:bodyPr/>
        <a:lstStyle/>
        <a:p>
          <a:endParaRPr lang="en-US"/>
        </a:p>
      </dgm:t>
    </dgm:pt>
    <dgm:pt modelId="{EB02CEB4-107A-4F42-BA73-EB04D12DB1FA}" type="pres">
      <dgm:prSet presAssocID="{5C0E4DFB-97DB-42B9-917A-185DBA73C4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2ABF90-ACB2-49AA-ADF9-A665477A4AA6}" type="pres">
      <dgm:prSet presAssocID="{0C967A44-852F-4C08-ADDE-AB839379E899}" presName="hierRoot1" presStyleCnt="0">
        <dgm:presLayoutVars>
          <dgm:hierBranch val="init"/>
        </dgm:presLayoutVars>
      </dgm:prSet>
      <dgm:spPr/>
    </dgm:pt>
    <dgm:pt modelId="{9866E174-B46A-4E56-8A18-8902C2386A28}" type="pres">
      <dgm:prSet presAssocID="{0C967A44-852F-4C08-ADDE-AB839379E899}" presName="rootComposite1" presStyleCnt="0"/>
      <dgm:spPr/>
    </dgm:pt>
    <dgm:pt modelId="{676E9F2C-EC18-4E4A-99E3-332BE601CA45}" type="pres">
      <dgm:prSet presAssocID="{0C967A44-852F-4C08-ADDE-AB839379E899}" presName="rootText1" presStyleLbl="node0" presStyleIdx="0" presStyleCnt="1">
        <dgm:presLayoutVars>
          <dgm:chPref val="3"/>
        </dgm:presLayoutVars>
      </dgm:prSet>
      <dgm:spPr/>
    </dgm:pt>
    <dgm:pt modelId="{DC12EAC2-B432-40C7-B826-E159739DE26E}" type="pres">
      <dgm:prSet presAssocID="{0C967A44-852F-4C08-ADDE-AB839379E899}" presName="rootConnector1" presStyleLbl="node1" presStyleIdx="0" presStyleCnt="0"/>
      <dgm:spPr/>
    </dgm:pt>
    <dgm:pt modelId="{A83539FD-90F1-412F-8F9A-72DF5950669D}" type="pres">
      <dgm:prSet presAssocID="{0C967A44-852F-4C08-ADDE-AB839379E899}" presName="hierChild2" presStyleCnt="0"/>
      <dgm:spPr/>
    </dgm:pt>
    <dgm:pt modelId="{9350E603-F080-45CB-936E-69102B970D4B}" type="pres">
      <dgm:prSet presAssocID="{C01E0D52-61C1-412D-A767-B668A3671B63}" presName="Name37" presStyleLbl="parChTrans1D2" presStyleIdx="0" presStyleCnt="3"/>
      <dgm:spPr/>
    </dgm:pt>
    <dgm:pt modelId="{1398B801-8526-4733-AFD7-6B2D4049C91F}" type="pres">
      <dgm:prSet presAssocID="{3E2304B3-E927-4DC9-91A1-BA490F61E144}" presName="hierRoot2" presStyleCnt="0">
        <dgm:presLayoutVars>
          <dgm:hierBranch val="init"/>
        </dgm:presLayoutVars>
      </dgm:prSet>
      <dgm:spPr/>
    </dgm:pt>
    <dgm:pt modelId="{3AE901C8-82F8-457E-AF70-2E32BBB82333}" type="pres">
      <dgm:prSet presAssocID="{3E2304B3-E927-4DC9-91A1-BA490F61E144}" presName="rootComposite" presStyleCnt="0"/>
      <dgm:spPr/>
    </dgm:pt>
    <dgm:pt modelId="{54294EE3-E5DE-4D21-9CC6-7332C19C9A4D}" type="pres">
      <dgm:prSet presAssocID="{3E2304B3-E927-4DC9-91A1-BA490F61E144}" presName="rootText" presStyleLbl="node2" presStyleIdx="0" presStyleCnt="3">
        <dgm:presLayoutVars>
          <dgm:chPref val="3"/>
        </dgm:presLayoutVars>
      </dgm:prSet>
      <dgm:spPr/>
    </dgm:pt>
    <dgm:pt modelId="{5D09C9E7-1567-40AA-936B-4B233358366B}" type="pres">
      <dgm:prSet presAssocID="{3E2304B3-E927-4DC9-91A1-BA490F61E144}" presName="rootConnector" presStyleLbl="node2" presStyleIdx="0" presStyleCnt="3"/>
      <dgm:spPr/>
    </dgm:pt>
    <dgm:pt modelId="{1A337178-1488-49F4-B0BD-99E968383113}" type="pres">
      <dgm:prSet presAssocID="{3E2304B3-E927-4DC9-91A1-BA490F61E144}" presName="hierChild4" presStyleCnt="0"/>
      <dgm:spPr/>
    </dgm:pt>
    <dgm:pt modelId="{4CE1C4EF-3E8E-492E-AE5E-071299EC8E27}" type="pres">
      <dgm:prSet presAssocID="{3E2304B3-E927-4DC9-91A1-BA490F61E144}" presName="hierChild5" presStyleCnt="0"/>
      <dgm:spPr/>
    </dgm:pt>
    <dgm:pt modelId="{E52A1B59-7CAA-4388-AB5A-D73099709F4C}" type="pres">
      <dgm:prSet presAssocID="{1AB72D11-5F32-45C0-8C74-F2DDF196E262}" presName="Name37" presStyleLbl="parChTrans1D2" presStyleIdx="1" presStyleCnt="3"/>
      <dgm:spPr/>
    </dgm:pt>
    <dgm:pt modelId="{FDC19C7A-C24D-44C6-993A-77CC5D19FE03}" type="pres">
      <dgm:prSet presAssocID="{30EC72D2-2C90-40CE-8D36-DDC5422B1BE0}" presName="hierRoot2" presStyleCnt="0">
        <dgm:presLayoutVars>
          <dgm:hierBranch val="init"/>
        </dgm:presLayoutVars>
      </dgm:prSet>
      <dgm:spPr/>
    </dgm:pt>
    <dgm:pt modelId="{40104DA5-FD3F-4F68-AF22-E50E053EAAF3}" type="pres">
      <dgm:prSet presAssocID="{30EC72D2-2C90-40CE-8D36-DDC5422B1BE0}" presName="rootComposite" presStyleCnt="0"/>
      <dgm:spPr/>
    </dgm:pt>
    <dgm:pt modelId="{8DB0B45D-C806-491D-8181-347D7A74D3B3}" type="pres">
      <dgm:prSet presAssocID="{30EC72D2-2C90-40CE-8D36-DDC5422B1BE0}" presName="rootText" presStyleLbl="node2" presStyleIdx="1" presStyleCnt="3">
        <dgm:presLayoutVars>
          <dgm:chPref val="3"/>
        </dgm:presLayoutVars>
      </dgm:prSet>
      <dgm:spPr/>
    </dgm:pt>
    <dgm:pt modelId="{CCE620F1-AE53-45C4-B62E-1CC77A8B5FEE}" type="pres">
      <dgm:prSet presAssocID="{30EC72D2-2C90-40CE-8D36-DDC5422B1BE0}" presName="rootConnector" presStyleLbl="node2" presStyleIdx="1" presStyleCnt="3"/>
      <dgm:spPr/>
    </dgm:pt>
    <dgm:pt modelId="{EB8E83EF-1D95-4B5F-8BC7-446D78DBEB2B}" type="pres">
      <dgm:prSet presAssocID="{30EC72D2-2C90-40CE-8D36-DDC5422B1BE0}" presName="hierChild4" presStyleCnt="0"/>
      <dgm:spPr/>
    </dgm:pt>
    <dgm:pt modelId="{EC1EDDA4-4239-461D-BA9D-5D502D091EF9}" type="pres">
      <dgm:prSet presAssocID="{30EC72D2-2C90-40CE-8D36-DDC5422B1BE0}" presName="hierChild5" presStyleCnt="0"/>
      <dgm:spPr/>
    </dgm:pt>
    <dgm:pt modelId="{032E80E3-115F-463C-A466-AE6D0A10656F}" type="pres">
      <dgm:prSet presAssocID="{B2B87654-21C8-47D2-912B-7D83D71608C8}" presName="Name37" presStyleLbl="parChTrans1D2" presStyleIdx="2" presStyleCnt="3"/>
      <dgm:spPr/>
    </dgm:pt>
    <dgm:pt modelId="{213367A5-6668-434D-B5AA-1DBD206B2B18}" type="pres">
      <dgm:prSet presAssocID="{1F778505-E231-4AAF-8B3A-B51283D50BCF}" presName="hierRoot2" presStyleCnt="0">
        <dgm:presLayoutVars>
          <dgm:hierBranch val="init"/>
        </dgm:presLayoutVars>
      </dgm:prSet>
      <dgm:spPr/>
    </dgm:pt>
    <dgm:pt modelId="{7825B106-B28C-440A-9410-895110105C57}" type="pres">
      <dgm:prSet presAssocID="{1F778505-E231-4AAF-8B3A-B51283D50BCF}" presName="rootComposite" presStyleCnt="0"/>
      <dgm:spPr/>
    </dgm:pt>
    <dgm:pt modelId="{EA4EEEDF-6C44-4949-8D92-15B84E313B73}" type="pres">
      <dgm:prSet presAssocID="{1F778505-E231-4AAF-8B3A-B51283D50BCF}" presName="rootText" presStyleLbl="node2" presStyleIdx="2" presStyleCnt="3">
        <dgm:presLayoutVars>
          <dgm:chPref val="3"/>
        </dgm:presLayoutVars>
      </dgm:prSet>
      <dgm:spPr/>
    </dgm:pt>
    <dgm:pt modelId="{0F8568E4-67D0-47B8-9DC5-6B8B6431ADA5}" type="pres">
      <dgm:prSet presAssocID="{1F778505-E231-4AAF-8B3A-B51283D50BCF}" presName="rootConnector" presStyleLbl="node2" presStyleIdx="2" presStyleCnt="3"/>
      <dgm:spPr/>
    </dgm:pt>
    <dgm:pt modelId="{272611E7-2BAD-4668-BA20-A542F8CA4754}" type="pres">
      <dgm:prSet presAssocID="{1F778505-E231-4AAF-8B3A-B51283D50BCF}" presName="hierChild4" presStyleCnt="0"/>
      <dgm:spPr/>
    </dgm:pt>
    <dgm:pt modelId="{F94B5640-649C-4239-83A5-15530CA4F628}" type="pres">
      <dgm:prSet presAssocID="{1F778505-E231-4AAF-8B3A-B51283D50BCF}" presName="hierChild5" presStyleCnt="0"/>
      <dgm:spPr/>
    </dgm:pt>
    <dgm:pt modelId="{48C3704D-6090-4B65-A039-95DA22480085}" type="pres">
      <dgm:prSet presAssocID="{0C967A44-852F-4C08-ADDE-AB839379E899}" presName="hierChild3" presStyleCnt="0"/>
      <dgm:spPr/>
    </dgm:pt>
  </dgm:ptLst>
  <dgm:cxnLst>
    <dgm:cxn modelId="{9F3B7F05-1FA1-487F-8951-2498448B15FB}" type="presOf" srcId="{B2B87654-21C8-47D2-912B-7D83D71608C8}" destId="{032E80E3-115F-463C-A466-AE6D0A10656F}" srcOrd="0" destOrd="0" presId="urn:microsoft.com/office/officeart/2005/8/layout/orgChart1"/>
    <dgm:cxn modelId="{4876020D-75C5-4049-AE1A-3F360AAC043A}" type="presOf" srcId="{3E2304B3-E927-4DC9-91A1-BA490F61E144}" destId="{5D09C9E7-1567-40AA-936B-4B233358366B}" srcOrd="1" destOrd="0" presId="urn:microsoft.com/office/officeart/2005/8/layout/orgChart1"/>
    <dgm:cxn modelId="{E0098817-B6A8-4520-9AEB-A6ED1197F1D7}" type="presOf" srcId="{1F778505-E231-4AAF-8B3A-B51283D50BCF}" destId="{EA4EEEDF-6C44-4949-8D92-15B84E313B73}" srcOrd="0" destOrd="0" presId="urn:microsoft.com/office/officeart/2005/8/layout/orgChart1"/>
    <dgm:cxn modelId="{423C954A-2612-4B5B-B9D1-498C14A1B060}" type="presOf" srcId="{0C967A44-852F-4C08-ADDE-AB839379E899}" destId="{676E9F2C-EC18-4E4A-99E3-332BE601CA45}" srcOrd="0" destOrd="0" presId="urn:microsoft.com/office/officeart/2005/8/layout/orgChart1"/>
    <dgm:cxn modelId="{59FBEE4A-6EC9-4CB7-8C7E-D5BC83C71077}" srcId="{0C967A44-852F-4C08-ADDE-AB839379E899}" destId="{3E2304B3-E927-4DC9-91A1-BA490F61E144}" srcOrd="0" destOrd="0" parTransId="{C01E0D52-61C1-412D-A767-B668A3671B63}" sibTransId="{250C3665-D507-40E8-96FA-F05FA8FCEB57}"/>
    <dgm:cxn modelId="{7817F850-013B-42B3-8483-7DF277264507}" type="presOf" srcId="{5C0E4DFB-97DB-42B9-917A-185DBA73C447}" destId="{EB02CEB4-107A-4F42-BA73-EB04D12DB1FA}" srcOrd="0" destOrd="0" presId="urn:microsoft.com/office/officeart/2005/8/layout/orgChart1"/>
    <dgm:cxn modelId="{462E0252-1B79-45C1-9EEF-95EAA157DA9C}" type="presOf" srcId="{30EC72D2-2C90-40CE-8D36-DDC5422B1BE0}" destId="{CCE620F1-AE53-45C4-B62E-1CC77A8B5FEE}" srcOrd="1" destOrd="0" presId="urn:microsoft.com/office/officeart/2005/8/layout/orgChart1"/>
    <dgm:cxn modelId="{0BD0BD7B-0AFF-423D-A9AB-E20EA00148A3}" srcId="{5C0E4DFB-97DB-42B9-917A-185DBA73C447}" destId="{0C967A44-852F-4C08-ADDE-AB839379E899}" srcOrd="0" destOrd="0" parTransId="{B36B6269-C7CD-4A27-87C3-06195DC4895C}" sibTransId="{CCB9A244-292B-47F0-A765-62CD31F47429}"/>
    <dgm:cxn modelId="{3469DB85-FF63-4891-98D6-7C3B850A1693}" type="presOf" srcId="{1F778505-E231-4AAF-8B3A-B51283D50BCF}" destId="{0F8568E4-67D0-47B8-9DC5-6B8B6431ADA5}" srcOrd="1" destOrd="0" presId="urn:microsoft.com/office/officeart/2005/8/layout/orgChart1"/>
    <dgm:cxn modelId="{AE7A6D91-EAFB-4267-83D2-5B8516004F68}" type="presOf" srcId="{1AB72D11-5F32-45C0-8C74-F2DDF196E262}" destId="{E52A1B59-7CAA-4388-AB5A-D73099709F4C}" srcOrd="0" destOrd="0" presId="urn:microsoft.com/office/officeart/2005/8/layout/orgChart1"/>
    <dgm:cxn modelId="{844735AD-C02E-4B84-981F-763AC8CA0382}" type="presOf" srcId="{C01E0D52-61C1-412D-A767-B668A3671B63}" destId="{9350E603-F080-45CB-936E-69102B970D4B}" srcOrd="0" destOrd="0" presId="urn:microsoft.com/office/officeart/2005/8/layout/orgChart1"/>
    <dgm:cxn modelId="{E32F92B8-B9F5-49FE-A96A-800D5A0B96B4}" type="presOf" srcId="{30EC72D2-2C90-40CE-8D36-DDC5422B1BE0}" destId="{8DB0B45D-C806-491D-8181-347D7A74D3B3}" srcOrd="0" destOrd="0" presId="urn:microsoft.com/office/officeart/2005/8/layout/orgChart1"/>
    <dgm:cxn modelId="{C56E7ACF-9CDD-4241-B596-DC1BF3A02370}" type="presOf" srcId="{0C967A44-852F-4C08-ADDE-AB839379E899}" destId="{DC12EAC2-B432-40C7-B826-E159739DE26E}" srcOrd="1" destOrd="0" presId="urn:microsoft.com/office/officeart/2005/8/layout/orgChart1"/>
    <dgm:cxn modelId="{BAF007DA-089E-49B8-8D40-BAD4EF5E49A0}" type="presOf" srcId="{3E2304B3-E927-4DC9-91A1-BA490F61E144}" destId="{54294EE3-E5DE-4D21-9CC6-7332C19C9A4D}" srcOrd="0" destOrd="0" presId="urn:microsoft.com/office/officeart/2005/8/layout/orgChart1"/>
    <dgm:cxn modelId="{ADC498DC-724D-446A-9B99-BC606C7E86F9}" srcId="{0C967A44-852F-4C08-ADDE-AB839379E899}" destId="{30EC72D2-2C90-40CE-8D36-DDC5422B1BE0}" srcOrd="1" destOrd="0" parTransId="{1AB72D11-5F32-45C0-8C74-F2DDF196E262}" sibTransId="{4A1C4119-10AF-49B4-AFF2-0F94A9E05DA6}"/>
    <dgm:cxn modelId="{C009ECE6-FBF0-4943-88E7-6C35D9F65EDC}" srcId="{0C967A44-852F-4C08-ADDE-AB839379E899}" destId="{1F778505-E231-4AAF-8B3A-B51283D50BCF}" srcOrd="2" destOrd="0" parTransId="{B2B87654-21C8-47D2-912B-7D83D71608C8}" sibTransId="{3B691CE3-7FE0-4921-B207-89E935B0431B}"/>
    <dgm:cxn modelId="{9EE429E9-3071-4D77-AE63-091F71FE589E}" type="presParOf" srcId="{EB02CEB4-107A-4F42-BA73-EB04D12DB1FA}" destId="{6B2ABF90-ACB2-49AA-ADF9-A665477A4AA6}" srcOrd="0" destOrd="0" presId="urn:microsoft.com/office/officeart/2005/8/layout/orgChart1"/>
    <dgm:cxn modelId="{450DE44A-61A3-46E4-8AB0-DE1D7364518A}" type="presParOf" srcId="{6B2ABF90-ACB2-49AA-ADF9-A665477A4AA6}" destId="{9866E174-B46A-4E56-8A18-8902C2386A28}" srcOrd="0" destOrd="0" presId="urn:microsoft.com/office/officeart/2005/8/layout/orgChart1"/>
    <dgm:cxn modelId="{5EACBCEC-F9F9-448E-A7C3-283B08D4712C}" type="presParOf" srcId="{9866E174-B46A-4E56-8A18-8902C2386A28}" destId="{676E9F2C-EC18-4E4A-99E3-332BE601CA45}" srcOrd="0" destOrd="0" presId="urn:microsoft.com/office/officeart/2005/8/layout/orgChart1"/>
    <dgm:cxn modelId="{6E9AE272-DFD1-456A-8F35-3FA8252E65C4}" type="presParOf" srcId="{9866E174-B46A-4E56-8A18-8902C2386A28}" destId="{DC12EAC2-B432-40C7-B826-E159739DE26E}" srcOrd="1" destOrd="0" presId="urn:microsoft.com/office/officeart/2005/8/layout/orgChart1"/>
    <dgm:cxn modelId="{024AE967-25F5-45FB-9DDA-76EC47808574}" type="presParOf" srcId="{6B2ABF90-ACB2-49AA-ADF9-A665477A4AA6}" destId="{A83539FD-90F1-412F-8F9A-72DF5950669D}" srcOrd="1" destOrd="0" presId="urn:microsoft.com/office/officeart/2005/8/layout/orgChart1"/>
    <dgm:cxn modelId="{166D4243-EC1D-41CD-A905-5E04F21BC889}" type="presParOf" srcId="{A83539FD-90F1-412F-8F9A-72DF5950669D}" destId="{9350E603-F080-45CB-936E-69102B970D4B}" srcOrd="0" destOrd="0" presId="urn:microsoft.com/office/officeart/2005/8/layout/orgChart1"/>
    <dgm:cxn modelId="{04FA0891-A3F8-4B1C-B4CB-CD837BEBD2D3}" type="presParOf" srcId="{A83539FD-90F1-412F-8F9A-72DF5950669D}" destId="{1398B801-8526-4733-AFD7-6B2D4049C91F}" srcOrd="1" destOrd="0" presId="urn:microsoft.com/office/officeart/2005/8/layout/orgChart1"/>
    <dgm:cxn modelId="{7D84D4FD-3464-4096-8A79-97468A525FA7}" type="presParOf" srcId="{1398B801-8526-4733-AFD7-6B2D4049C91F}" destId="{3AE901C8-82F8-457E-AF70-2E32BBB82333}" srcOrd="0" destOrd="0" presId="urn:microsoft.com/office/officeart/2005/8/layout/orgChart1"/>
    <dgm:cxn modelId="{3D067127-6A8C-4E3A-B3BC-2EFAF5255F38}" type="presParOf" srcId="{3AE901C8-82F8-457E-AF70-2E32BBB82333}" destId="{54294EE3-E5DE-4D21-9CC6-7332C19C9A4D}" srcOrd="0" destOrd="0" presId="urn:microsoft.com/office/officeart/2005/8/layout/orgChart1"/>
    <dgm:cxn modelId="{283C12A4-EFBE-4D84-B4DE-8CCC964B1FC1}" type="presParOf" srcId="{3AE901C8-82F8-457E-AF70-2E32BBB82333}" destId="{5D09C9E7-1567-40AA-936B-4B233358366B}" srcOrd="1" destOrd="0" presId="urn:microsoft.com/office/officeart/2005/8/layout/orgChart1"/>
    <dgm:cxn modelId="{FD92B367-5344-4B04-8769-C70EEEC4B160}" type="presParOf" srcId="{1398B801-8526-4733-AFD7-6B2D4049C91F}" destId="{1A337178-1488-49F4-B0BD-99E968383113}" srcOrd="1" destOrd="0" presId="urn:microsoft.com/office/officeart/2005/8/layout/orgChart1"/>
    <dgm:cxn modelId="{99A3BF1A-E897-490F-A296-07B4D43C5195}" type="presParOf" srcId="{1398B801-8526-4733-AFD7-6B2D4049C91F}" destId="{4CE1C4EF-3E8E-492E-AE5E-071299EC8E27}" srcOrd="2" destOrd="0" presId="urn:microsoft.com/office/officeart/2005/8/layout/orgChart1"/>
    <dgm:cxn modelId="{B21201E8-9096-4C6C-8F05-B88436D04C72}" type="presParOf" srcId="{A83539FD-90F1-412F-8F9A-72DF5950669D}" destId="{E52A1B59-7CAA-4388-AB5A-D73099709F4C}" srcOrd="2" destOrd="0" presId="urn:microsoft.com/office/officeart/2005/8/layout/orgChart1"/>
    <dgm:cxn modelId="{5AAF1A1C-3D48-4054-8F4C-7C312353CDD7}" type="presParOf" srcId="{A83539FD-90F1-412F-8F9A-72DF5950669D}" destId="{FDC19C7A-C24D-44C6-993A-77CC5D19FE03}" srcOrd="3" destOrd="0" presId="urn:microsoft.com/office/officeart/2005/8/layout/orgChart1"/>
    <dgm:cxn modelId="{8EA00FB6-55F6-46B3-80E5-CF89E7CEBA77}" type="presParOf" srcId="{FDC19C7A-C24D-44C6-993A-77CC5D19FE03}" destId="{40104DA5-FD3F-4F68-AF22-E50E053EAAF3}" srcOrd="0" destOrd="0" presId="urn:microsoft.com/office/officeart/2005/8/layout/orgChart1"/>
    <dgm:cxn modelId="{99D4110D-C4F8-4B5C-A27C-B36277CA2BCE}" type="presParOf" srcId="{40104DA5-FD3F-4F68-AF22-E50E053EAAF3}" destId="{8DB0B45D-C806-491D-8181-347D7A74D3B3}" srcOrd="0" destOrd="0" presId="urn:microsoft.com/office/officeart/2005/8/layout/orgChart1"/>
    <dgm:cxn modelId="{FC7138CF-AC6D-4674-B073-791D5B6D8F8B}" type="presParOf" srcId="{40104DA5-FD3F-4F68-AF22-E50E053EAAF3}" destId="{CCE620F1-AE53-45C4-B62E-1CC77A8B5FEE}" srcOrd="1" destOrd="0" presId="urn:microsoft.com/office/officeart/2005/8/layout/orgChart1"/>
    <dgm:cxn modelId="{DA19CB5D-F348-4482-B1AE-AF1DCAFC7738}" type="presParOf" srcId="{FDC19C7A-C24D-44C6-993A-77CC5D19FE03}" destId="{EB8E83EF-1D95-4B5F-8BC7-446D78DBEB2B}" srcOrd="1" destOrd="0" presId="urn:microsoft.com/office/officeart/2005/8/layout/orgChart1"/>
    <dgm:cxn modelId="{1490152E-9C78-4E70-BBB8-523E571698C0}" type="presParOf" srcId="{FDC19C7A-C24D-44C6-993A-77CC5D19FE03}" destId="{EC1EDDA4-4239-461D-BA9D-5D502D091EF9}" srcOrd="2" destOrd="0" presId="urn:microsoft.com/office/officeart/2005/8/layout/orgChart1"/>
    <dgm:cxn modelId="{E7904D9A-6954-45C5-9054-B3A2F860DD08}" type="presParOf" srcId="{A83539FD-90F1-412F-8F9A-72DF5950669D}" destId="{032E80E3-115F-463C-A466-AE6D0A10656F}" srcOrd="4" destOrd="0" presId="urn:microsoft.com/office/officeart/2005/8/layout/orgChart1"/>
    <dgm:cxn modelId="{6B9AD5A1-D8FB-4837-A7AB-3B812DD55E3B}" type="presParOf" srcId="{A83539FD-90F1-412F-8F9A-72DF5950669D}" destId="{213367A5-6668-434D-B5AA-1DBD206B2B18}" srcOrd="5" destOrd="0" presId="urn:microsoft.com/office/officeart/2005/8/layout/orgChart1"/>
    <dgm:cxn modelId="{AE64EB1E-1AFD-4423-9CFB-3CCC96453E2D}" type="presParOf" srcId="{213367A5-6668-434D-B5AA-1DBD206B2B18}" destId="{7825B106-B28C-440A-9410-895110105C57}" srcOrd="0" destOrd="0" presId="urn:microsoft.com/office/officeart/2005/8/layout/orgChart1"/>
    <dgm:cxn modelId="{2BDBD773-CC51-4B1C-BFD8-1893365DDE2A}" type="presParOf" srcId="{7825B106-B28C-440A-9410-895110105C57}" destId="{EA4EEEDF-6C44-4949-8D92-15B84E313B73}" srcOrd="0" destOrd="0" presId="urn:microsoft.com/office/officeart/2005/8/layout/orgChart1"/>
    <dgm:cxn modelId="{43B0FCCD-817A-42DB-BF57-D62D76804562}" type="presParOf" srcId="{7825B106-B28C-440A-9410-895110105C57}" destId="{0F8568E4-67D0-47B8-9DC5-6B8B6431ADA5}" srcOrd="1" destOrd="0" presId="urn:microsoft.com/office/officeart/2005/8/layout/orgChart1"/>
    <dgm:cxn modelId="{3697C69B-0BCF-41FD-82C8-FFA71968CA1C}" type="presParOf" srcId="{213367A5-6668-434D-B5AA-1DBD206B2B18}" destId="{272611E7-2BAD-4668-BA20-A542F8CA4754}" srcOrd="1" destOrd="0" presId="urn:microsoft.com/office/officeart/2005/8/layout/orgChart1"/>
    <dgm:cxn modelId="{86325D47-8BB6-4FDB-956C-E4536D9E930D}" type="presParOf" srcId="{213367A5-6668-434D-B5AA-1DBD206B2B18}" destId="{F94B5640-649C-4239-83A5-15530CA4F628}" srcOrd="2" destOrd="0" presId="urn:microsoft.com/office/officeart/2005/8/layout/orgChart1"/>
    <dgm:cxn modelId="{707C4551-547A-4658-9A8F-F8779BF781F6}" type="presParOf" srcId="{6B2ABF90-ACB2-49AA-ADF9-A665477A4AA6}" destId="{48C3704D-6090-4B65-A039-95DA224800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E80E3-115F-463C-A466-AE6D0A10656F}">
      <dsp:nvSpPr>
        <dsp:cNvPr id="0" name=""/>
        <dsp:cNvSpPr/>
      </dsp:nvSpPr>
      <dsp:spPr>
        <a:xfrm>
          <a:off x="4167009" y="1755845"/>
          <a:ext cx="2948189" cy="511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834"/>
              </a:lnTo>
              <a:lnTo>
                <a:pt x="2948189" y="255834"/>
              </a:lnTo>
              <a:lnTo>
                <a:pt x="2948189" y="511669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E52A1B59-7CAA-4388-AB5A-D73099709F4C}">
      <dsp:nvSpPr>
        <dsp:cNvPr id="0" name=""/>
        <dsp:cNvSpPr/>
      </dsp:nvSpPr>
      <dsp:spPr>
        <a:xfrm>
          <a:off x="4121289" y="1755845"/>
          <a:ext cx="91440" cy="5116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669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9350E603-F080-45CB-936E-69102B970D4B}">
      <dsp:nvSpPr>
        <dsp:cNvPr id="0" name=""/>
        <dsp:cNvSpPr/>
      </dsp:nvSpPr>
      <dsp:spPr>
        <a:xfrm>
          <a:off x="1218819" y="1755845"/>
          <a:ext cx="2948189" cy="511669"/>
        </a:xfrm>
        <a:custGeom>
          <a:avLst/>
          <a:gdLst/>
          <a:ahLst/>
          <a:cxnLst/>
          <a:rect l="0" t="0" r="0" b="0"/>
          <a:pathLst>
            <a:path>
              <a:moveTo>
                <a:pt x="2948189" y="0"/>
              </a:moveTo>
              <a:lnTo>
                <a:pt x="2948189" y="255834"/>
              </a:lnTo>
              <a:lnTo>
                <a:pt x="0" y="255834"/>
              </a:lnTo>
              <a:lnTo>
                <a:pt x="0" y="511669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676E9F2C-EC18-4E4A-99E3-332BE601CA45}">
      <dsp:nvSpPr>
        <dsp:cNvPr id="0" name=""/>
        <dsp:cNvSpPr/>
      </dsp:nvSpPr>
      <dsp:spPr>
        <a:xfrm>
          <a:off x="2948748" y="537585"/>
          <a:ext cx="2436520" cy="1218260"/>
        </a:xfrm>
        <a:prstGeom prst="rect">
          <a:avLst/>
        </a:prstGeom>
        <a:solidFill>
          <a:srgbClr val="7EC2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Frutiger LT Std 55 Roman"/>
            </a:rPr>
            <a:t>Collaboration between Advance CTE and ACTE</a:t>
          </a:r>
        </a:p>
      </dsp:txBody>
      <dsp:txXfrm>
        <a:off x="2948748" y="537585"/>
        <a:ext cx="2436520" cy="1218260"/>
      </dsp:txXfrm>
    </dsp:sp>
    <dsp:sp modelId="{54294EE3-E5DE-4D21-9CC6-7332C19C9A4D}">
      <dsp:nvSpPr>
        <dsp:cNvPr id="0" name=""/>
        <dsp:cNvSpPr/>
      </dsp:nvSpPr>
      <dsp:spPr>
        <a:xfrm>
          <a:off x="559" y="2267514"/>
          <a:ext cx="2436520" cy="1218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Frutiger LT Std 55 Roman"/>
            </a:rPr>
            <a:t>Tracking CTE-related policies throughout the year</a:t>
          </a:r>
        </a:p>
      </dsp:txBody>
      <dsp:txXfrm>
        <a:off x="559" y="2267514"/>
        <a:ext cx="2436520" cy="1218260"/>
      </dsp:txXfrm>
    </dsp:sp>
    <dsp:sp modelId="{8DB0B45D-C806-491D-8181-347D7A74D3B3}">
      <dsp:nvSpPr>
        <dsp:cNvPr id="0" name=""/>
        <dsp:cNvSpPr/>
      </dsp:nvSpPr>
      <dsp:spPr>
        <a:xfrm>
          <a:off x="2948748" y="2267514"/>
          <a:ext cx="2436520" cy="1218260"/>
        </a:xfrm>
        <a:prstGeom prst="rect">
          <a:avLst/>
        </a:prstGeom>
        <a:solidFill>
          <a:srgbClr val="927AA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Frutiger LT Std 55 Roman"/>
            </a:rPr>
            <a:t>Sortable, longitudinal state policy tracker via PowerBI</a:t>
          </a:r>
        </a:p>
      </dsp:txBody>
      <dsp:txXfrm>
        <a:off x="2948748" y="2267514"/>
        <a:ext cx="2436520" cy="1218260"/>
      </dsp:txXfrm>
    </dsp:sp>
    <dsp:sp modelId="{EA4EEEDF-6C44-4949-8D92-15B84E313B73}">
      <dsp:nvSpPr>
        <dsp:cNvPr id="0" name=""/>
        <dsp:cNvSpPr/>
      </dsp:nvSpPr>
      <dsp:spPr>
        <a:xfrm>
          <a:off x="5896938" y="2267514"/>
          <a:ext cx="2436520" cy="1218260"/>
        </a:xfrm>
        <a:prstGeom prst="rect">
          <a:avLst/>
        </a:prstGeom>
        <a:solidFill>
          <a:srgbClr val="2FA1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Frutiger LT Std 55 Roman"/>
            </a:rPr>
            <a:t>Report and presentations on yearly trends and findings</a:t>
          </a:r>
        </a:p>
      </dsp:txBody>
      <dsp:txXfrm>
        <a:off x="5896938" y="2267514"/>
        <a:ext cx="2436520" cy="1218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7202C-7DA5-446C-A3EE-DAFD5FA54EC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253AD-2465-41A8-90FF-4F4382C3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Here, also talk about its importance for state policy.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253AD-2465-41A8-90FF-4F4382C38D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E740A-E10B-284B-8447-DA12ACDC56C3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2F156-82CC-784B-BB4B-DD23A3FE7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EB5F0-33EA-C34F-AA3E-0954A4611D9F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25297-BC18-DA43-9665-F7A3CBBF2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911A-EBD0-E240-8DA6-CC291AA36092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20EC3-8C3D-1C43-9AE1-AC663A307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8721-72CC-DE45-9BFD-F2552BF021EF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C134-C7DB-044E-80B0-5CAE148AC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4D0C9-F9EF-334B-889A-F4F197C52FE0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755CE-4341-1C49-9E76-4126BAF2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52DF7-B593-3544-8E42-91B12B9D0244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17BEC-D08E-354B-963C-3A23E812D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AB92A-5DB3-2E4E-9BAB-9807DB255EFC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3D050-34FD-5348-8165-81EA67930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99BBB-E381-7A48-8AA6-13B4A5325BCA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95BBE-F81B-7440-A5A9-9CB23EBFB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933A9-C9D6-1B43-BB95-4E516E79B39B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645B5-9C39-8B44-AA3D-BF8370616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049C-586C-EC4A-B684-0597294CFE5F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B610-F947-CC40-BBDF-7CF26935E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0297-A46A-8349-86DD-224EC910A1BE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2D918-B073-F64F-B10E-093BA43DE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8564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28645"/>
            <a:ext cx="8229600" cy="3897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54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F0988C-A2D4-0749-9AA0-983688153D55}" type="datetime1">
              <a:rPr lang="en-US"/>
              <a:pPr>
                <a:defRPr/>
              </a:pPr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541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54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3AD136B-E1EB-5D47-A3E4-51948CE2B4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 descr="ACTE ppt top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952500"/>
          </a:xfrm>
          <a:prstGeom prst="rect">
            <a:avLst/>
          </a:prstGeom>
        </p:spPr>
      </p:pic>
      <p:pic>
        <p:nvPicPr>
          <p:cNvPr id="16" name="Picture 15" descr="ACTE ppt bottom.jpg"/>
          <p:cNvPicPr>
            <a:picLocks noChangeAspect="1"/>
          </p:cNvPicPr>
          <p:nvPr userDrawn="1"/>
        </p:nvPicPr>
        <p:blipFill>
          <a:blip r:embed="rId14"/>
          <a:srcRect t="18182" b="9091"/>
          <a:stretch>
            <a:fillRect/>
          </a:stretch>
        </p:blipFill>
        <p:spPr>
          <a:xfrm>
            <a:off x="0" y="6266855"/>
            <a:ext cx="9144000" cy="6096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Frutiger LT Std 65 Bold"/>
          <a:ea typeface="ＭＳ Ｐゴシック" pitchFamily="5" charset="-128"/>
          <a:cs typeface="Frutiger LT Std 65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94B57"/>
          </a:solidFill>
          <a:latin typeface="Frutiger LT Std 65 Bold" pitchFamily="5" charset="0"/>
          <a:ea typeface="ＭＳ Ｐゴシック" pitchFamily="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5" charset="0"/>
        <a:buChar char="•"/>
        <a:defRPr sz="3200" kern="1200">
          <a:solidFill>
            <a:schemeClr val="tx1"/>
          </a:solidFill>
          <a:latin typeface="Frutiger LT Std 55 Roman"/>
          <a:ea typeface="ＭＳ Ｐゴシック" pitchFamily="5" charset="-128"/>
          <a:cs typeface="Frutiger LT Std 55 Roman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5" charset="0"/>
        <a:buChar char="–"/>
        <a:defRPr sz="2800" kern="1200">
          <a:solidFill>
            <a:schemeClr val="tx1"/>
          </a:solidFill>
          <a:latin typeface="Frutiger LT Std 55 Roman"/>
          <a:ea typeface="ＭＳ Ｐゴシック" pitchFamily="5" charset="-128"/>
          <a:cs typeface="Frutiger LT Std 55 Roman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5" charset="0"/>
        <a:buChar char="•"/>
        <a:defRPr sz="2400" kern="1200">
          <a:solidFill>
            <a:schemeClr val="tx1"/>
          </a:solidFill>
          <a:latin typeface="Frutiger LT Std 55 Roman"/>
          <a:ea typeface="ＭＳ Ｐゴシック" pitchFamily="5" charset="-128"/>
          <a:cs typeface="Frutiger LT Std 55 Roman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5" charset="0"/>
        <a:buChar char="–"/>
        <a:defRPr sz="2000" kern="1200">
          <a:solidFill>
            <a:schemeClr val="tx1"/>
          </a:solidFill>
          <a:latin typeface="Frutiger LT Std 55 Roman"/>
          <a:ea typeface="ＭＳ Ｐゴシック" pitchFamily="5" charset="-128"/>
          <a:cs typeface="Frutiger LT Std 55 Roman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5" charset="0"/>
        <a:buChar char="»"/>
        <a:defRPr sz="2000" kern="1200">
          <a:solidFill>
            <a:schemeClr val="tx1"/>
          </a:solidFill>
          <a:latin typeface="Frutiger LT Std 55 Roman"/>
          <a:ea typeface="ＭＳ Ｐゴシック" pitchFamily="5" charset="-128"/>
          <a:cs typeface="Frutiger LT Std 55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legislature.ky.gov/record/24RS/hb444.html" TargetMode="External"/><Relationship Id="rId2" Type="http://schemas.openxmlformats.org/officeDocument/2006/relationships/hyperlink" Target="https://apps.azleg.gov/BillStatus/BillOverview/798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braskalegislature.gov/FloorDocs/108/PDF/Slip/LB16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MmU0ZGVkZmYtNjNjNS00ZTg2LWIyNzUtMWRjYzdjN2VlMzViIiwidCI6IjA4MzgwNDkyLTJmYjYtNGNmMi04YjE4LWE3MzZhNzcwNGNlNiIsImMiOjF9" TargetMode="External"/><Relationship Id="rId2" Type="http://schemas.openxmlformats.org/officeDocument/2006/relationships/hyperlink" Target="https://careertech.org/resource-center/series/state-policies-impacting-cte-year-in-review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vlegislature.gov/Bill_Status/Bills_history.cfm?input=4986&amp;year=2024&amp;sessiontype=RS&amp;btype=bill" TargetMode="External"/><Relationship Id="rId2" Type="http://schemas.openxmlformats.org/officeDocument/2006/relationships/hyperlink" Target="https://legislature.idaho.gov/sessioninfo/2024/legislation/H076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legis.wisconsin.gov/2023/related/proposals/sb70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g.colorado.gov/bills/hb24-1439" TargetMode="External"/><Relationship Id="rId2" Type="http://schemas.openxmlformats.org/officeDocument/2006/relationships/hyperlink" Target="https://laws.flrules.org/2024/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statehouse.gov/billsearch.php?billnumbers=0557&amp;session=125&amp;summary=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illinois.gov/content/dam/soi/en/web/budget/documents/budget-book/fy2025-budget/FY25_Enacted_Budget_Highlights.pdf" TargetMode="External"/><Relationship Id="rId2" Type="http://schemas.openxmlformats.org/officeDocument/2006/relationships/hyperlink" Target="https://legislature.idaho.gov/wp-content/uploads/sessioninfo/2024/legislation/H050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mlegis.gov/Sessions/24%20Regular/final/HB0303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.ga.gov/legislation/66168" TargetMode="External"/><Relationship Id="rId2" Type="http://schemas.openxmlformats.org/officeDocument/2006/relationships/hyperlink" Target="https://www.cga.ct.gov/asp/cgabillstatus/cgabillstatus.asp?selBillType=Bill&amp;bill_num=SB00407&amp;which_year=202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dlegislature.gov/Session/Bill/247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9FDDB-378E-4B6D-BD39-4A0000CEF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55950"/>
            <a:ext cx="7772400" cy="1470025"/>
          </a:xfrm>
        </p:spPr>
        <p:txBody>
          <a:bodyPr/>
          <a:lstStyle/>
          <a:p>
            <a:pPr algn="ctr"/>
            <a:r>
              <a:rPr lang="en-US" b="1">
                <a:ea typeface="ＭＳ Ｐゴシック"/>
              </a:rPr>
              <a:t>State Policies Impacting CTE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165DD-CEAE-4EF0-8630-554E9E705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47913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/>
              </a:rPr>
              <a:t>2024 Year in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30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A6A1C-F43B-4BAE-26FC-7E15D8585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8EE4-3997-5F89-9C17-F9AEF32C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1402"/>
            <a:ext cx="8229600" cy="1015862"/>
          </a:xfrm>
        </p:spPr>
        <p:txBody>
          <a:bodyPr/>
          <a:lstStyle/>
          <a:p>
            <a:pPr algn="ctr"/>
            <a:r>
              <a:rPr lang="en-US" b="1">
                <a:ea typeface="ＭＳ Ｐゴシック"/>
              </a:rPr>
              <a:t>Industry-recognized Credentials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D0E94-FE6B-82A2-1FAC-7D2684F24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7383"/>
            <a:ext cx="8229600" cy="59376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27 policies | 20 states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AD0061F-EE0B-3FCB-B9C1-219A6AE92A04}"/>
              </a:ext>
            </a:extLst>
          </p:cNvPr>
          <p:cNvSpPr/>
          <p:nvPr/>
        </p:nvSpPr>
        <p:spPr>
          <a:xfrm>
            <a:off x="457200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0" u="none" strike="noStrike">
                <a:solidFill>
                  <a:srgbClr val="2FA196"/>
                </a:solidFill>
                <a:effectLst/>
                <a:latin typeface="Frutiger LT Std 55 Roman"/>
              </a:rPr>
              <a:t>ARIZONA</a:t>
            </a:r>
          </a:p>
          <a:p>
            <a:pPr algn="ctr"/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Allowing those who completed an approved apprenticeship program to </a:t>
            </a:r>
            <a:r>
              <a:rPr lang="en-US" sz="1800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file for a certificate of completion</a:t>
            </a:r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</a:t>
            </a:r>
          </a:p>
          <a:p>
            <a:pPr algn="ctr"/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sz="1800" b="0" i="0" u="sng" strike="noStrike">
                <a:solidFill>
                  <a:srgbClr val="0563C1"/>
                </a:solidFill>
                <a:effectLst/>
                <a:latin typeface="Frutiger LT Std 55 Roman"/>
                <a:hlinkClick r:id="rId2"/>
              </a:rPr>
              <a:t>HB 2090</a:t>
            </a:r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5ADBAA2-8882-6873-8595-886E5DB16E81}"/>
              </a:ext>
            </a:extLst>
          </p:cNvPr>
          <p:cNvSpPr/>
          <p:nvPr/>
        </p:nvSpPr>
        <p:spPr>
          <a:xfrm>
            <a:off x="3287027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7AAE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927AAE"/>
                </a:solidFill>
                <a:effectLst/>
                <a:latin typeface="Frutiger LT Std 55 Roman"/>
              </a:rPr>
              <a:t>KENTUCKY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Allowing hours of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work experience to be partially substituted by an IRC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in electrical technology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3"/>
              </a:rPr>
              <a:t>HB 444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6D985AA-22CD-3CD1-3FF0-E010CBDC310E}"/>
              </a:ext>
            </a:extLst>
          </p:cNvPr>
          <p:cNvSpPr/>
          <p:nvPr/>
        </p:nvSpPr>
        <p:spPr>
          <a:xfrm>
            <a:off x="6116854" y="249294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0070C0"/>
                </a:solidFill>
                <a:effectLst/>
                <a:latin typeface="Frutiger LT Std 55 Roman"/>
              </a:rPr>
              <a:t>NEBRASKA</a:t>
            </a:r>
          </a:p>
          <a:p>
            <a:pPr algn="ctr" rtl="0">
              <a:buNone/>
            </a:pP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Issuing licenses/certifications based on education or work experience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in another state or the military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4"/>
              </a:rPr>
              <a:t>LB 16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164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D4D6C-E1EC-1BCA-6D75-47842044A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2B572-EEC9-55A7-5A91-73167275C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700" b="1">
                <a:ea typeface="ＭＳ Ｐゴシック"/>
              </a:rPr>
              <a:t>Expanding Apprenticeship Opportunities</a:t>
            </a:r>
            <a:endParaRPr lang="en-US" sz="37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7F263-D2FB-DDC3-8186-0CE597AA2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089" y="2217087"/>
            <a:ext cx="5188687" cy="3534201"/>
          </a:xfrm>
        </p:spPr>
        <p:txBody>
          <a:bodyPr/>
          <a:lstStyle/>
          <a:p>
            <a:pPr rtl="0">
              <a:spcBef>
                <a:spcPts val="1000"/>
              </a:spcBef>
              <a:buNone/>
            </a:pPr>
            <a:r>
              <a:rPr lang="en-US" sz="2400" b="1" i="0" u="none" strike="noStrike">
                <a:solidFill>
                  <a:srgbClr val="000000"/>
                </a:solidFill>
                <a:effectLst/>
              </a:rPr>
              <a:t>Big push for apprenticeships:</a:t>
            </a:r>
            <a:endParaRPr lang="en-US" sz="2400" b="0">
              <a:effectLst/>
            </a:endParaRPr>
          </a:p>
          <a:p>
            <a:pPr rtl="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Less interest in college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Apprenticeship enrollment up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Businesses benefit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Bipartisan approval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  <a:p>
            <a:pPr rtl="0">
              <a:spcBef>
                <a:spcPts val="1000"/>
              </a:spcBef>
              <a:buNone/>
            </a:pPr>
            <a:r>
              <a:rPr lang="en-US" sz="2400" b="1" i="0" u="none" strike="noStrike">
                <a:solidFill>
                  <a:srgbClr val="000000"/>
                </a:solidFill>
                <a:effectLst/>
              </a:rPr>
              <a:t>Strong federal support and investment:</a:t>
            </a:r>
            <a:endParaRPr lang="en-US" sz="2400" b="0">
              <a:effectLst/>
            </a:endParaRPr>
          </a:p>
          <a:p>
            <a:pPr rtl="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Office of Apprenticeship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Biden: $244M investment</a:t>
            </a:r>
            <a:endParaRPr lang="en-US" sz="1800">
              <a:solidFill>
                <a:srgbClr val="00ABBD"/>
              </a:solidFill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>
                <a:solidFill>
                  <a:srgbClr val="000000"/>
                </a:solidFill>
                <a:effectLst/>
              </a:rPr>
              <a:t>Trump: Expand apprenticeships</a:t>
            </a:r>
            <a:endParaRPr lang="en-US" sz="1800" b="0" i="0" u="none" strike="noStrike">
              <a:solidFill>
                <a:srgbClr val="00ABBD"/>
              </a:solidFill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509894-6C63-E5AF-F9B2-FAA916CB1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3811935"/>
            <a:ext cx="3296092" cy="45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212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C3D72-5926-1052-18C8-4279B47D1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375B1-114D-55F8-6C97-CEF9C6B4E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ea typeface="ＭＳ Ｐゴシック"/>
              </a:rPr>
              <a:t>Reports and Tracker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4629-A26B-18C5-35D1-A60EAAAF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State Policies Impacting CTE: Years in Review</a:t>
            </a:r>
            <a:endParaRPr lang="en-US"/>
          </a:p>
          <a:p>
            <a:r>
              <a:rPr lang="en-US">
                <a:hlinkClick r:id="rId3"/>
              </a:rPr>
              <a:t>Longitudinal State Policy Tracker</a:t>
            </a:r>
            <a:endParaRPr lang="en-US"/>
          </a:p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7734487-81DC-6B05-48A4-74BBED357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2" y="3645528"/>
            <a:ext cx="231457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407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26C3959A-0838-A607-777C-7B37D0BA9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" y="1171601"/>
            <a:ext cx="8850924" cy="47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6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647D-4EDD-B6AB-10EB-5BE8F2772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b="1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6AFDB-79BC-40B5-C4F5-6BB05FD85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sz="2800" b="1"/>
              <a:t>Jesus Galvan, Research and Policy Coordinator @ ACTE</a:t>
            </a:r>
          </a:p>
          <a:p>
            <a:r>
              <a:rPr lang="en-US" sz="2800" b="1"/>
              <a:t>jgalvan@acteonline.org</a:t>
            </a:r>
          </a:p>
        </p:txBody>
      </p:sp>
    </p:spTree>
    <p:extLst>
      <p:ext uri="{BB962C8B-B14F-4D97-AF65-F5344CB8AC3E}">
        <p14:creationId xmlns:p14="http://schemas.microsoft.com/office/powerpoint/2010/main" val="28239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54265-6274-E87C-E3AA-5D4E5379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ea typeface="ＭＳ Ｐゴシック"/>
              </a:rPr>
              <a:t>State Policy Context</a:t>
            </a:r>
            <a:endParaRPr lang="en-US" b="1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50DE377-CEDD-536E-CC3B-094B1D77F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5807951"/>
              </p:ext>
            </p:extLst>
          </p:nvPr>
        </p:nvGraphicFramePr>
        <p:xfrm>
          <a:off x="404991" y="1741715"/>
          <a:ext cx="8334018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142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05CA3-2636-7AD7-E1BA-209CEAFCE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09DD-912C-2D17-C203-832D34807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1052988"/>
            <a:ext cx="8229600" cy="1143000"/>
          </a:xfrm>
        </p:spPr>
        <p:txBody>
          <a:bodyPr/>
          <a:lstStyle/>
          <a:p>
            <a:pPr algn="ctr"/>
            <a:r>
              <a:rPr lang="en-US" sz="2600" b="1">
                <a:ea typeface="ＭＳ Ｐゴシック"/>
              </a:rPr>
              <a:t>Number of States Passing CTE-related Policies and the Number of CTE-related Policies Passed (2013 – 2023)</a:t>
            </a:r>
            <a:endParaRPr lang="en-US" sz="2600" b="1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72E33B0-C36E-0AB0-8411-229DB9DCF8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7"/>
          <a:stretch/>
        </p:blipFill>
        <p:spPr bwMode="auto">
          <a:xfrm>
            <a:off x="1541296" y="2043588"/>
            <a:ext cx="6061405" cy="417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32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54520-9998-1C8E-23EE-D1AF64E95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9614A-1C56-7AD2-5906-937D1CCB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500" b="1">
                <a:ea typeface="ＭＳ Ｐゴシック"/>
              </a:rPr>
              <a:t>Year in Review – 2024 CTE Policies by State</a:t>
            </a:r>
            <a:endParaRPr lang="en-US" sz="3500" b="1"/>
          </a:p>
        </p:txBody>
      </p:sp>
      <p:pic>
        <p:nvPicPr>
          <p:cNvPr id="11" name="Picture 10" descr="A map of the united states&#10;&#10;AI-generated content may be incorrect.">
            <a:extLst>
              <a:ext uri="{FF2B5EF4-FFF2-40B4-BE49-F238E27FC236}">
                <a16:creationId xmlns:a16="http://schemas.microsoft.com/office/drawing/2014/main" id="{A7F7C91A-505A-FE72-1DF8-C34860D33F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82"/>
          <a:stretch/>
        </p:blipFill>
        <p:spPr>
          <a:xfrm>
            <a:off x="163286" y="2079172"/>
            <a:ext cx="6554816" cy="3789189"/>
          </a:xfrm>
          <a:prstGeom prst="rect">
            <a:avLst/>
          </a:prstGeom>
        </p:spPr>
      </p:pic>
      <p:pic>
        <p:nvPicPr>
          <p:cNvPr id="13" name="Picture 12" descr="A blue and white text&#10;&#10;AI-generated content may be incorrect.">
            <a:extLst>
              <a:ext uri="{FF2B5EF4-FFF2-40B4-BE49-F238E27FC236}">
                <a16:creationId xmlns:a16="http://schemas.microsoft.com/office/drawing/2014/main" id="{C4876FAB-99D5-A413-6EFB-9B6AF89B4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484" y="2261303"/>
            <a:ext cx="1552792" cy="137179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17EB6A-53F1-793A-0944-74DD4412036B}"/>
              </a:ext>
            </a:extLst>
          </p:cNvPr>
          <p:cNvSpPr txBox="1"/>
          <p:nvPr/>
        </p:nvSpPr>
        <p:spPr>
          <a:xfrm>
            <a:off x="6064150" y="4121355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94B57"/>
                </a:solidFill>
              </a:rPr>
              <a:t>152 policies across 40 states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5F144D-F11F-5C47-6B4E-A85A94660A04}"/>
              </a:ext>
            </a:extLst>
          </p:cNvPr>
          <p:cNvSpPr txBox="1"/>
          <p:nvPr/>
        </p:nvSpPr>
        <p:spPr>
          <a:xfrm>
            <a:off x="6064150" y="4442724"/>
            <a:ext cx="284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7 fewer states; 37 more policy actions in 2024 compared to 2023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1A66A0-ED20-D544-2BC1-83C24BE3556F}"/>
              </a:ext>
            </a:extLst>
          </p:cNvPr>
          <p:cNvSpPr txBox="1"/>
          <p:nvPr/>
        </p:nvSpPr>
        <p:spPr>
          <a:xfrm>
            <a:off x="6064151" y="5058278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94B57"/>
                </a:solidFill>
              </a:rPr>
              <a:t>Systems Affected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3967A6-B3EC-C64C-6CE8-F9071E67753F}"/>
              </a:ext>
            </a:extLst>
          </p:cNvPr>
          <p:cNvSpPr txBox="1"/>
          <p:nvPr/>
        </p:nvSpPr>
        <p:spPr>
          <a:xfrm>
            <a:off x="6064151" y="5348870"/>
            <a:ext cx="284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Secondary: </a:t>
            </a:r>
            <a:r>
              <a:rPr lang="en-US" sz="1200" b="1"/>
              <a:t>90</a:t>
            </a:r>
            <a:endParaRPr lang="en-US" sz="1200"/>
          </a:p>
          <a:p>
            <a:r>
              <a:rPr lang="en-US" sz="1200"/>
              <a:t>Adult &amp; Workforce: </a:t>
            </a:r>
            <a:r>
              <a:rPr lang="en-US" sz="1200" b="1"/>
              <a:t>65</a:t>
            </a:r>
            <a:endParaRPr lang="en-US" sz="1200"/>
          </a:p>
          <a:p>
            <a:r>
              <a:rPr lang="en-US" sz="1200"/>
              <a:t>Postsecondary: </a:t>
            </a:r>
            <a:r>
              <a:rPr lang="en-US" sz="1200" b="1"/>
              <a:t>58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8788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39104-3DD9-3902-B12F-657139B15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8A30-A459-1364-5618-2262FB9CD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56479"/>
            <a:ext cx="8229600" cy="1143000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  <a:ea typeface="ＭＳ Ｐゴシック"/>
              </a:rPr>
              <a:t>Top Categories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4D5CA7-D4D5-F0EC-0430-6BA822698422}"/>
              </a:ext>
            </a:extLst>
          </p:cNvPr>
          <p:cNvSpPr/>
          <p:nvPr/>
        </p:nvSpPr>
        <p:spPr>
          <a:xfrm>
            <a:off x="625926" y="2099479"/>
            <a:ext cx="3766459" cy="3974749"/>
          </a:xfrm>
          <a:prstGeom prst="roundRect">
            <a:avLst/>
          </a:prstGeom>
          <a:solidFill>
            <a:srgbClr val="33AFA3"/>
          </a:solidFill>
          <a:ln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C1A11BB-2D88-8359-8ECC-4BCAAF2D01A3}"/>
              </a:ext>
            </a:extLst>
          </p:cNvPr>
          <p:cNvSpPr/>
          <p:nvPr/>
        </p:nvSpPr>
        <p:spPr>
          <a:xfrm>
            <a:off x="4816927" y="2099479"/>
            <a:ext cx="3766459" cy="3974749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E2175-5225-96F7-C9B7-B12D382A752C}"/>
              </a:ext>
            </a:extLst>
          </p:cNvPr>
          <p:cNvSpPr txBox="1"/>
          <p:nvPr/>
        </p:nvSpPr>
        <p:spPr>
          <a:xfrm>
            <a:off x="1039578" y="2339169"/>
            <a:ext cx="2917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Frutiger LT Std 55 Roman"/>
              </a:rPr>
              <a:t>Top Categories - 2023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EF89DC-F358-9DEA-964B-F2E29E747252}"/>
              </a:ext>
            </a:extLst>
          </p:cNvPr>
          <p:cNvSpPr txBox="1"/>
          <p:nvPr/>
        </p:nvSpPr>
        <p:spPr>
          <a:xfrm>
            <a:off x="5241471" y="2339169"/>
            <a:ext cx="2917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Frutiger LT Std 55 Roman"/>
              </a:rPr>
              <a:t>Top Categories - 2024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40B3F0-EB1C-C6B5-0F94-3F1B3CFCBF43}"/>
              </a:ext>
            </a:extLst>
          </p:cNvPr>
          <p:cNvSpPr txBox="1"/>
          <p:nvPr/>
        </p:nvSpPr>
        <p:spPr>
          <a:xfrm>
            <a:off x="991499" y="2904121"/>
            <a:ext cx="3013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Industry partnerships and work-based learning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(48)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441430-1B4C-E48E-0213-3F960BBCFAC9}"/>
              </a:ext>
            </a:extLst>
          </p:cNvPr>
          <p:cNvSpPr txBox="1"/>
          <p:nvPr/>
        </p:nvSpPr>
        <p:spPr>
          <a:xfrm>
            <a:off x="1039579" y="3644825"/>
            <a:ext cx="29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Data, reporting, and/or accountability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(37)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C0A642-796E-06D6-CAE2-F4CFCCEC91E0}"/>
              </a:ext>
            </a:extLst>
          </p:cNvPr>
          <p:cNvSpPr txBox="1"/>
          <p:nvPr/>
        </p:nvSpPr>
        <p:spPr>
          <a:xfrm>
            <a:off x="1050468" y="4390984"/>
            <a:ext cx="29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Funding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(32)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0A523C-3513-07C5-0041-C545F9DD503E}"/>
              </a:ext>
            </a:extLst>
          </p:cNvPr>
          <p:cNvSpPr txBox="1"/>
          <p:nvPr/>
        </p:nvSpPr>
        <p:spPr>
          <a:xfrm>
            <a:off x="1050468" y="4861585"/>
            <a:ext cx="2906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Governance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(24)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094DFD-5CC9-9F5C-3986-24B461138833}"/>
              </a:ext>
            </a:extLst>
          </p:cNvPr>
          <p:cNvSpPr txBox="1"/>
          <p:nvPr/>
        </p:nvSpPr>
        <p:spPr>
          <a:xfrm>
            <a:off x="1050468" y="5331816"/>
            <a:ext cx="312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Graduation requirements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(18)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0493BB-FDC5-1EAE-069B-72605CAF07FF}"/>
              </a:ext>
            </a:extLst>
          </p:cNvPr>
          <p:cNvSpPr txBox="1"/>
          <p:nvPr/>
        </p:nvSpPr>
        <p:spPr>
          <a:xfrm>
            <a:off x="5170101" y="2926167"/>
            <a:ext cx="29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Funding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(63) </a:t>
            </a:r>
            <a:r>
              <a:rPr lang="en-US" b="1">
                <a:solidFill>
                  <a:schemeClr val="bg1"/>
                </a:solidFill>
                <a:latin typeface="Aptos Black" panose="020F0502020204030204" pitchFamily="34" charset="0"/>
              </a:rPr>
              <a:t>↑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5308BB-704E-5519-B88C-2AF28FA0E440}"/>
              </a:ext>
            </a:extLst>
          </p:cNvPr>
          <p:cNvSpPr txBox="1"/>
          <p:nvPr/>
        </p:nvSpPr>
        <p:spPr>
          <a:xfrm>
            <a:off x="5193390" y="3351953"/>
            <a:ext cx="3013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Industry partnerships and work-based learning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(46) </a:t>
            </a:r>
            <a:r>
              <a:rPr lang="en-US" b="1">
                <a:solidFill>
                  <a:schemeClr val="bg1"/>
                </a:solidFill>
                <a:latin typeface="Aptos Black" panose="020B0004020202020204" pitchFamily="34" charset="0"/>
              </a:rPr>
              <a:t>↓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7275EB-C8A2-ECFD-F518-8F7906B14A8B}"/>
              </a:ext>
            </a:extLst>
          </p:cNvPr>
          <p:cNvSpPr txBox="1"/>
          <p:nvPr/>
        </p:nvSpPr>
        <p:spPr>
          <a:xfrm>
            <a:off x="5193390" y="4021652"/>
            <a:ext cx="301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Access and Supports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(37) </a:t>
            </a:r>
            <a:r>
              <a:rPr lang="en-US" b="1">
                <a:solidFill>
                  <a:schemeClr val="bg1"/>
                </a:solidFill>
                <a:latin typeface="Aptos Black" panose="020B0004020202020204" pitchFamily="34" charset="0"/>
              </a:rPr>
              <a:t>*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 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1859DE-68E0-2C02-751E-D8913FEBB4B3}"/>
              </a:ext>
            </a:extLst>
          </p:cNvPr>
          <p:cNvSpPr txBox="1"/>
          <p:nvPr/>
        </p:nvSpPr>
        <p:spPr>
          <a:xfrm>
            <a:off x="5193390" y="4438499"/>
            <a:ext cx="29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Data, reporting, and/or accountability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(32) </a:t>
            </a:r>
            <a:r>
              <a:rPr lang="en-US" b="1">
                <a:solidFill>
                  <a:schemeClr val="bg1"/>
                </a:solidFill>
                <a:latin typeface="Aptos Black" panose="020B0004020202020204" pitchFamily="34" charset="0"/>
              </a:rPr>
              <a:t>↓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95A255-D7B4-7095-98CB-64207E023C06}"/>
              </a:ext>
            </a:extLst>
          </p:cNvPr>
          <p:cNvSpPr txBox="1"/>
          <p:nvPr/>
        </p:nvSpPr>
        <p:spPr>
          <a:xfrm>
            <a:off x="5193390" y="5116416"/>
            <a:ext cx="29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rutiger LT Std 55 Roman"/>
              </a:rPr>
              <a:t>- Industry-recognized credentials </a:t>
            </a:r>
            <a:r>
              <a:rPr lang="en-US" b="1">
                <a:solidFill>
                  <a:schemeClr val="bg1"/>
                </a:solidFill>
                <a:latin typeface="Frutiger LT Std 55 Roman"/>
              </a:rPr>
              <a:t>(27) </a:t>
            </a:r>
            <a:r>
              <a:rPr lang="en-US" b="1">
                <a:solidFill>
                  <a:schemeClr val="bg1"/>
                </a:solidFill>
                <a:latin typeface="Aptos Black" panose="020B0004020202020204" pitchFamily="34" charset="0"/>
              </a:rPr>
              <a:t>*</a:t>
            </a:r>
            <a:endParaRPr lang="en-US">
              <a:solidFill>
                <a:schemeClr val="bg1"/>
              </a:solidFill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348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2" grpId="1"/>
      <p:bldP spid="13" grpId="0"/>
      <p:bldP spid="13" grpId="1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6F9DA-5A61-8F78-A541-4E2E1E46A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3FE11-2255-F9EE-CFCA-CD51D5D11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1402"/>
            <a:ext cx="8229600" cy="1015862"/>
          </a:xfrm>
        </p:spPr>
        <p:txBody>
          <a:bodyPr/>
          <a:lstStyle/>
          <a:p>
            <a:pPr algn="ctr"/>
            <a:r>
              <a:rPr lang="en-US" b="1">
                <a:ea typeface="ＭＳ Ｐゴシック"/>
              </a:rPr>
              <a:t>Funding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BA78C-5EC0-FA58-513A-CC06D03BA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7383"/>
            <a:ext cx="8229600" cy="59376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63 policies | 26 states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076121-CCF5-1906-C738-0FF6C21394B8}"/>
              </a:ext>
            </a:extLst>
          </p:cNvPr>
          <p:cNvSpPr/>
          <p:nvPr/>
        </p:nvSpPr>
        <p:spPr>
          <a:xfrm>
            <a:off x="457200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0" u="none" strike="noStrike">
                <a:solidFill>
                  <a:srgbClr val="2FA196"/>
                </a:solidFill>
                <a:effectLst/>
                <a:latin typeface="Frutiger LT Std 55 Roman"/>
              </a:rPr>
              <a:t>IDAHO</a:t>
            </a:r>
          </a:p>
          <a:p>
            <a:pPr algn="ctr"/>
            <a:r>
              <a:rPr lang="en-US" sz="1800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$20 mil. </a:t>
            </a:r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to the Career Ready Students Program Fund. </a:t>
            </a:r>
          </a:p>
          <a:p>
            <a:pPr algn="ctr"/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sz="1800" b="0" i="0" u="sng" strike="noStrike">
                <a:solidFill>
                  <a:srgbClr val="0563C1"/>
                </a:solidFill>
                <a:effectLst/>
                <a:latin typeface="Frutiger LT Std 55 Roman"/>
                <a:hlinkClick r:id="rId2"/>
              </a:rPr>
              <a:t>HB 763</a:t>
            </a:r>
            <a:r>
              <a:rPr lang="en-US" sz="1800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F0FB1E2-03DC-3D15-F2EA-84E8DB521C8B}"/>
              </a:ext>
            </a:extLst>
          </p:cNvPr>
          <p:cNvSpPr/>
          <p:nvPr/>
        </p:nvSpPr>
        <p:spPr>
          <a:xfrm>
            <a:off x="3287027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7AAE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927AAE"/>
                </a:solidFill>
                <a:effectLst/>
                <a:latin typeface="Frutiger LT Std 55 Roman"/>
              </a:rPr>
              <a:t>WEST VIRGINIA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Up to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$300,000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to career centers for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computer science and cybersecurity 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instruction for adult learners.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3"/>
              </a:rPr>
              <a:t>HB 4986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A63A480-E83C-1DF8-85E3-D5BAA1946C3E}"/>
              </a:ext>
            </a:extLst>
          </p:cNvPr>
          <p:cNvSpPr/>
          <p:nvPr/>
        </p:nvSpPr>
        <p:spPr>
          <a:xfrm>
            <a:off x="6116854" y="249294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0070C0"/>
                </a:solidFill>
                <a:effectLst/>
                <a:latin typeface="Frutiger LT Std 55 Roman"/>
              </a:rPr>
              <a:t>WISCONSIN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Allocating a maximum of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$20 mil.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to assist technical colleges in expanding the state’s oral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healthcare workforce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.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4"/>
              </a:rPr>
              <a:t>SB 702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775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17000-EBB1-8574-05E1-56F9440AD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343E8-FCC5-C5F2-0DAC-DA2EEF9E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1402"/>
            <a:ext cx="8229600" cy="1015862"/>
          </a:xfrm>
        </p:spPr>
        <p:txBody>
          <a:bodyPr/>
          <a:lstStyle/>
          <a:p>
            <a:pPr algn="ctr"/>
            <a:r>
              <a:rPr lang="en-US" sz="3400" b="1">
                <a:ea typeface="ＭＳ Ｐゴシック"/>
              </a:rPr>
              <a:t>Industry Partnerships/Work-based Learning</a:t>
            </a:r>
            <a:endParaRPr lang="en-US" sz="34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960C-8963-9616-DC04-3826423AE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7383"/>
            <a:ext cx="8229600" cy="59376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46 policies | 29 states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B42C49-7655-A3D1-7422-DDE690196C8C}"/>
              </a:ext>
            </a:extLst>
          </p:cNvPr>
          <p:cNvSpPr/>
          <p:nvPr/>
        </p:nvSpPr>
        <p:spPr>
          <a:xfrm>
            <a:off x="457200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2FA196"/>
                </a:solidFill>
                <a:effectLst/>
                <a:latin typeface="Frutiger LT Std 55 Roman"/>
              </a:rPr>
              <a:t>FLORIDA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Supporting health centers to offset the costs of training future healthcare practitioners through the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 TEACH funding program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2"/>
              </a:rPr>
              <a:t>SB 7016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9A46FD7-C813-12CF-62AD-D6DA2EB4A33B}"/>
              </a:ext>
            </a:extLst>
          </p:cNvPr>
          <p:cNvSpPr/>
          <p:nvPr/>
        </p:nvSpPr>
        <p:spPr>
          <a:xfrm>
            <a:off x="3287027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7AAE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927AAE"/>
                </a:solidFill>
                <a:effectLst/>
                <a:latin typeface="Frutiger LT Std 55 Roman"/>
              </a:rPr>
              <a:t>COLORADO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Aligning the state’s high school CTE system with its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registered apprenticeship system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for emerging industries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3"/>
              </a:rPr>
              <a:t>HB 1439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9B88521-F0E8-76E2-1B07-6E155CB16B88}"/>
              </a:ext>
            </a:extLst>
          </p:cNvPr>
          <p:cNvSpPr/>
          <p:nvPr/>
        </p:nvSpPr>
        <p:spPr>
          <a:xfrm>
            <a:off x="6116854" y="249294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0070C0"/>
                </a:solidFill>
                <a:effectLst/>
                <a:latin typeface="Frutiger LT Std 55 Roman"/>
              </a:rPr>
              <a:t>SOUTH CAROLINA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Increasing the tax credit that employers may receive when hiring apprentices through the U.S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DOL Registered Apprenticeship Program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4"/>
              </a:rPr>
              <a:t>SB 557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4008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FE4FE-C5C6-459F-E19A-50B505F7A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5805-942D-6AEF-6707-A5A6610B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1402"/>
            <a:ext cx="8229600" cy="1015862"/>
          </a:xfrm>
        </p:spPr>
        <p:txBody>
          <a:bodyPr/>
          <a:lstStyle/>
          <a:p>
            <a:pPr algn="ctr"/>
            <a:r>
              <a:rPr lang="en-US" b="1">
                <a:ea typeface="ＭＳ Ｐゴシック"/>
              </a:rPr>
              <a:t>Access and Supports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51949-3E4F-69D7-FBAF-71F9E089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7383"/>
            <a:ext cx="8229600" cy="59376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37 policies | 21 states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F8AA0DD-776D-FA76-58E1-7041600F2607}"/>
              </a:ext>
            </a:extLst>
          </p:cNvPr>
          <p:cNvSpPr/>
          <p:nvPr/>
        </p:nvSpPr>
        <p:spPr>
          <a:xfrm>
            <a:off x="457200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2FA196"/>
                </a:solidFill>
                <a:effectLst/>
                <a:latin typeface="Frutiger LT Std 55 Roman"/>
              </a:rPr>
              <a:t>IDAHO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Increasing postsecondary access to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economically disadvantaged learners </a:t>
            </a:r>
            <a:endParaRPr lang="en-US" b="0">
              <a:effectLst/>
              <a:latin typeface="Frutiger LT Std 55 Roman"/>
            </a:endParaRP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2"/>
              </a:rPr>
              <a:t>HB 500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 b="0">
              <a:effectLst/>
              <a:latin typeface="Frutiger LT Std 55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3D32BE-976F-CE56-610D-6E7A9E0D8892}"/>
              </a:ext>
            </a:extLst>
          </p:cNvPr>
          <p:cNvSpPr/>
          <p:nvPr/>
        </p:nvSpPr>
        <p:spPr>
          <a:xfrm>
            <a:off x="3287027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7AAE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927AAE"/>
                </a:solidFill>
                <a:effectLst/>
                <a:latin typeface="Frutiger LT Std 55 Roman"/>
              </a:rPr>
              <a:t>ILLINOIS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Including a $10.2 million increase for CTE programs to begin implementation of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a new equity-based funding formula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.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3"/>
              </a:rPr>
              <a:t>IL FY25 Budget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F2CB1A-9CB9-24CF-4738-4E5340BDB2FC}"/>
              </a:ext>
            </a:extLst>
          </p:cNvPr>
          <p:cNvSpPr/>
          <p:nvPr/>
        </p:nvSpPr>
        <p:spPr>
          <a:xfrm>
            <a:off x="6116854" y="249294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0070C0"/>
                </a:solidFill>
                <a:effectLst/>
                <a:latin typeface="Frutiger LT Std 55 Roman"/>
              </a:rPr>
              <a:t>NEW MEXICO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Establishing a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Workforce Pilot Program to offer stipends 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to residents enrolled in a workforce training pathway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4"/>
              </a:rPr>
              <a:t>HB 303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038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B9E79-6EE2-5A37-A96B-474D8BC1A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1543-D9EB-95C1-AA55-6AC34284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1402"/>
            <a:ext cx="8229600" cy="1015862"/>
          </a:xfrm>
        </p:spPr>
        <p:txBody>
          <a:bodyPr/>
          <a:lstStyle/>
          <a:p>
            <a:pPr algn="ctr"/>
            <a:r>
              <a:rPr lang="en-US" sz="3600" b="1">
                <a:ea typeface="ＭＳ Ｐゴシック"/>
              </a:rPr>
              <a:t>Data, Reporting, and/or Accountability</a:t>
            </a:r>
            <a:endParaRPr lang="en-US" sz="36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729D6-6033-7AB4-C717-05B0A7C80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7383"/>
            <a:ext cx="8229600" cy="59376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32 policies | 21 states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58D2FE-DAD1-C0B9-5323-6F9EB37A408D}"/>
              </a:ext>
            </a:extLst>
          </p:cNvPr>
          <p:cNvSpPr/>
          <p:nvPr/>
        </p:nvSpPr>
        <p:spPr>
          <a:xfrm>
            <a:off x="457200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FA196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2FA196"/>
                </a:solidFill>
                <a:effectLst/>
                <a:latin typeface="Frutiger LT Std 55 Roman"/>
              </a:rPr>
              <a:t>CONNECTICUT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Establishing a task force to study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workers’ compensation coverage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for ag. science learners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2"/>
              </a:rPr>
              <a:t>SB 407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9A0E7CB-00D1-3657-26EC-8A8A65F932A5}"/>
              </a:ext>
            </a:extLst>
          </p:cNvPr>
          <p:cNvSpPr/>
          <p:nvPr/>
        </p:nvSpPr>
        <p:spPr>
          <a:xfrm>
            <a:off x="3287027" y="247369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7AAE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927AAE"/>
                </a:solidFill>
                <a:effectLst/>
                <a:latin typeface="Frutiger LT Std 55 Roman"/>
              </a:rPr>
              <a:t>GEORGIA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Requiring the State Workforce Development Board to publish an annual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 high-demand career list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3"/>
              </a:rPr>
              <a:t>HB 982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ACD649B-E7A9-5ABB-0DE0-B55EA44F10F6}"/>
              </a:ext>
            </a:extLst>
          </p:cNvPr>
          <p:cNvSpPr/>
          <p:nvPr/>
        </p:nvSpPr>
        <p:spPr>
          <a:xfrm>
            <a:off x="6116854" y="2492942"/>
            <a:ext cx="2569945" cy="35324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buNone/>
            </a:pPr>
            <a:r>
              <a:rPr lang="en-US" sz="2000" b="1" i="0" u="none" strike="noStrike">
                <a:solidFill>
                  <a:srgbClr val="0070C0"/>
                </a:solidFill>
                <a:effectLst/>
                <a:latin typeface="Frutiger LT Std 55 Roman"/>
              </a:rPr>
              <a:t>SOUTH DAKOTA</a:t>
            </a:r>
          </a:p>
          <a:p>
            <a:pPr algn="ctr" rtl="0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Requiring that the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number of individuals passing a certification exam in a public technical college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 </a:t>
            </a:r>
            <a:r>
              <a:rPr lang="en-US" b="1" i="0" u="none" strike="noStrike">
                <a:solidFill>
                  <a:srgbClr val="58595B"/>
                </a:solidFill>
                <a:effectLst/>
                <a:latin typeface="Frutiger LT Std 55 Roman"/>
              </a:rPr>
              <a:t>be reported </a:t>
            </a:r>
            <a:endParaRPr lang="en-US" b="0">
              <a:effectLst/>
              <a:latin typeface="Frutiger LT Std 55 Roman"/>
            </a:endParaRPr>
          </a:p>
          <a:p>
            <a:pPr algn="ctr">
              <a:buNone/>
            </a:pP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(</a:t>
            </a:r>
            <a:r>
              <a:rPr lang="en-US" b="0" i="0" u="sng" strike="noStrike">
                <a:solidFill>
                  <a:srgbClr val="0563C1"/>
                </a:solidFill>
                <a:effectLst/>
                <a:latin typeface="Frutiger LT Std 55 Roman"/>
                <a:hlinkClick r:id="rId4"/>
              </a:rPr>
              <a:t>HB 1058</a:t>
            </a:r>
            <a:r>
              <a:rPr lang="en-US" b="0" i="0" u="none" strike="noStrike">
                <a:solidFill>
                  <a:srgbClr val="58595B"/>
                </a:solidFill>
                <a:effectLst/>
                <a:latin typeface="Frutiger LT Std 55 Roman"/>
              </a:rPr>
              <a:t>)</a:t>
            </a:r>
            <a:endParaRPr lang="en-US">
              <a:latin typeface="Frutiger LT Std 55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4090031"/>
      </p:ext>
    </p:extLst>
  </p:cSld>
  <p:clrMapOvr>
    <a:masterClrMapping/>
  </p:clrMapOvr>
</p:sld>
</file>

<file path=ppt/theme/theme1.xml><?xml version="1.0" encoding="utf-8"?>
<a:theme xmlns:a="http://schemas.openxmlformats.org/drawingml/2006/main" name="NPS19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0bef17-26ed-411d-baf7-5eebe850c537" xsi:nil="true"/>
    <lcf76f155ced4ddcb4097134ff3c332f xmlns="8a36f93f-62a5-4d8f-8acb-f5a620604ac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3E671157D044E95F0162E28733D58" ma:contentTypeVersion="18" ma:contentTypeDescription="Create a new document." ma:contentTypeScope="" ma:versionID="1b86735c9502e33b6dbc9c342865b107">
  <xsd:schema xmlns:xsd="http://www.w3.org/2001/XMLSchema" xmlns:xs="http://www.w3.org/2001/XMLSchema" xmlns:p="http://schemas.microsoft.com/office/2006/metadata/properties" xmlns:ns2="8a36f93f-62a5-4d8f-8acb-f5a620604acb" xmlns:ns3="fa0bef17-26ed-411d-baf7-5eebe850c537" targetNamespace="http://schemas.microsoft.com/office/2006/metadata/properties" ma:root="true" ma:fieldsID="f00b3c9eaa4826cb2616e2665cdb1576" ns2:_="" ns3:_="">
    <xsd:import namespace="8a36f93f-62a5-4d8f-8acb-f5a620604acb"/>
    <xsd:import namespace="fa0bef17-26ed-411d-baf7-5eebe850c5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6f93f-62a5-4d8f-8acb-f5a620604a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817e45-ca6e-4c38-b674-2708a80477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0bef17-26ed-411d-baf7-5eebe850c53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ba51794-3781-4691-ad6b-2393b5943fa0}" ma:internalName="TaxCatchAll" ma:showField="CatchAllData" ma:web="fa0bef17-26ed-411d-baf7-5eebe850c5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1803C7-A200-4719-BEF1-3F6881BD3F61}">
  <ds:schemaRefs>
    <ds:schemaRef ds:uri="8a36f93f-62a5-4d8f-8acb-f5a620604acb"/>
    <ds:schemaRef ds:uri="fa0bef17-26ed-411d-baf7-5eebe850c537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E1DE60B-25A9-42E5-8D38-197F7D9999F7}">
  <ds:schemaRefs>
    <ds:schemaRef ds:uri="8a36f93f-62a5-4d8f-8acb-f5a620604acb"/>
    <ds:schemaRef ds:uri="fa0bef17-26ed-411d-baf7-5eebe850c5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1C8788D-6921-43FF-B1F2-62C51E8E90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NPS19 TEMPLATE</Template>
  <TotalTime>0</TotalTime>
  <Words>626</Words>
  <Application>Microsoft Office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NPS19 TEMPLATE</vt:lpstr>
      <vt:lpstr>State Policies Impacting CTE</vt:lpstr>
      <vt:lpstr>State Policy Context</vt:lpstr>
      <vt:lpstr>Number of States Passing CTE-related Policies and the Number of CTE-related Policies Passed (2013 – 2023)</vt:lpstr>
      <vt:lpstr>Year in Review – 2024 CTE Policies by State</vt:lpstr>
      <vt:lpstr>Top Categories</vt:lpstr>
      <vt:lpstr>Funding</vt:lpstr>
      <vt:lpstr>Industry Partnerships/Work-based Learning</vt:lpstr>
      <vt:lpstr>Access and Supports</vt:lpstr>
      <vt:lpstr>Data, Reporting, and/or Accountability</vt:lpstr>
      <vt:lpstr>Industry-recognized Credentials</vt:lpstr>
      <vt:lpstr>Expanding Apprenticeship Opportunities</vt:lpstr>
      <vt:lpstr>Reports and Tracker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O'Brien</dc:creator>
  <cp:lastModifiedBy>Jesus Galvan</cp:lastModifiedBy>
  <cp:revision>7</cp:revision>
  <dcterms:created xsi:type="dcterms:W3CDTF">2019-05-28T23:59:57Z</dcterms:created>
  <dcterms:modified xsi:type="dcterms:W3CDTF">2025-04-24T15:13:57Z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0x0101007693E671157D044E95F0162E28733D58</vt:lpwstr>
  </property>
  <property fmtid="{D5CDD505-2E9C-101B-9397-08002B2CF9AE}" pid="3" name="MediaServiceImageTags">
    <vt:lpwstr/>
  </property>
</Properties>
</file>