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3"/>
  </p:notesMasterIdLst>
  <p:sldIdLst>
    <p:sldId id="281" r:id="rId5"/>
    <p:sldId id="257" r:id="rId6"/>
    <p:sldId id="278" r:id="rId7"/>
    <p:sldId id="282" r:id="rId8"/>
    <p:sldId id="258" r:id="rId9"/>
    <p:sldId id="259" r:id="rId10"/>
    <p:sldId id="283" r:id="rId11"/>
    <p:sldId id="287" r:id="rId12"/>
    <p:sldId id="288" r:id="rId13"/>
    <p:sldId id="289" r:id="rId14"/>
    <p:sldId id="261" r:id="rId15"/>
    <p:sldId id="271" r:id="rId16"/>
    <p:sldId id="273" r:id="rId17"/>
    <p:sldId id="272" r:id="rId18"/>
    <p:sldId id="274" r:id="rId19"/>
    <p:sldId id="290" r:id="rId20"/>
    <p:sldId id="291" r:id="rId21"/>
    <p:sldId id="275" r:id="rId22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5" charset="0"/>
        <a:ea typeface="ＭＳ Ｐゴシック" pitchFamily="5" charset="-128"/>
        <a:cs typeface="ＭＳ Ｐゴシック" pitchFamily="5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5" charset="0"/>
        <a:ea typeface="ＭＳ Ｐゴシック" pitchFamily="5" charset="-128"/>
        <a:cs typeface="ＭＳ Ｐゴシック" pitchFamily="5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5" charset="0"/>
        <a:ea typeface="ＭＳ Ｐゴシック" pitchFamily="5" charset="-128"/>
        <a:cs typeface="ＭＳ Ｐゴシック" pitchFamily="5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5" charset="0"/>
        <a:ea typeface="ＭＳ Ｐゴシック" pitchFamily="5" charset="-128"/>
        <a:cs typeface="ＭＳ Ｐゴシック" pitchFamily="5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5" charset="0"/>
        <a:ea typeface="ＭＳ Ｐゴシック" pitchFamily="5" charset="-128"/>
        <a:cs typeface="ＭＳ Ｐゴシック" pitchFamily="5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5" charset="0"/>
        <a:ea typeface="ＭＳ Ｐゴシック" pitchFamily="5" charset="-128"/>
        <a:cs typeface="ＭＳ Ｐゴシック" pitchFamily="5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5" charset="0"/>
        <a:ea typeface="ＭＳ Ｐゴシック" pitchFamily="5" charset="-128"/>
        <a:cs typeface="ＭＳ Ｐゴシック" pitchFamily="5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5" charset="0"/>
        <a:ea typeface="ＭＳ Ｐゴシック" pitchFamily="5" charset="-128"/>
        <a:cs typeface="ＭＳ Ｐゴシック" pitchFamily="5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5" charset="0"/>
        <a:ea typeface="ＭＳ Ｐゴシック" pitchFamily="5" charset="-128"/>
        <a:cs typeface="ＭＳ Ｐゴシック" pitchFamily="5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6DF89"/>
    <a:srgbClr val="7EC234"/>
    <a:srgbClr val="5590C3"/>
    <a:srgbClr val="00CDC8"/>
    <a:srgbClr val="9084CA"/>
    <a:srgbClr val="CC9900"/>
    <a:srgbClr val="2FA196"/>
    <a:srgbClr val="0E735D"/>
    <a:srgbClr val="61D1C6"/>
    <a:srgbClr val="33AF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DC5AD1-5648-4886-A4C5-9CE3D91B88DC}" v="483" dt="2026-03-17T22:02:00.094"/>
    <p1510:client id="{D6C60672-E26C-43B8-B602-5CE4C8FF9A5C}" v="2" dt="2026-03-18T19:08:55.9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1500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sus Galvan" userId="a78a9fc1-db72-4fa7-a21f-7619dac3ca7e" providerId="ADAL" clId="{95332686-CEA5-4F79-9E95-A018FE801ECD}"/>
    <pc:docChg chg="undo redo custSel addSld delSld modSld sldOrd delMainMaster">
      <pc:chgData name="Jesus Galvan" userId="a78a9fc1-db72-4fa7-a21f-7619dac3ca7e" providerId="ADAL" clId="{95332686-CEA5-4F79-9E95-A018FE801ECD}" dt="2026-03-18T19:32:30.430" v="4953" actId="20577"/>
      <pc:docMkLst>
        <pc:docMk/>
      </pc:docMkLst>
      <pc:sldChg chg="modSp del mod">
        <pc:chgData name="Jesus Galvan" userId="a78a9fc1-db72-4fa7-a21f-7619dac3ca7e" providerId="ADAL" clId="{95332686-CEA5-4F79-9E95-A018FE801ECD}" dt="2026-03-17T18:00:53.205" v="208" actId="47"/>
        <pc:sldMkLst>
          <pc:docMk/>
          <pc:sldMk cId="2815630672" sldId="256"/>
        </pc:sldMkLst>
        <pc:spChg chg="mod">
          <ac:chgData name="Jesus Galvan" userId="a78a9fc1-db72-4fa7-a21f-7619dac3ca7e" providerId="ADAL" clId="{95332686-CEA5-4F79-9E95-A018FE801ECD}" dt="2026-03-17T17:50:22.186" v="1" actId="20577"/>
          <ac:spMkLst>
            <pc:docMk/>
            <pc:sldMk cId="2815630672" sldId="256"/>
            <ac:spMk id="3" creationId="{90E165DD-CEAE-4EF0-8630-554E9E705B70}"/>
          </ac:spMkLst>
        </pc:spChg>
      </pc:sldChg>
      <pc:sldChg chg="modSp mod modNotesTx">
        <pc:chgData name="Jesus Galvan" userId="a78a9fc1-db72-4fa7-a21f-7619dac3ca7e" providerId="ADAL" clId="{95332686-CEA5-4F79-9E95-A018FE801ECD}" dt="2026-03-18T19:09:11.420" v="4919" actId="20577"/>
        <pc:sldMkLst>
          <pc:docMk/>
          <pc:sldMk cId="2061428026" sldId="257"/>
        </pc:sldMkLst>
        <pc:spChg chg="mod">
          <ac:chgData name="Jesus Galvan" userId="a78a9fc1-db72-4fa7-a21f-7619dac3ca7e" providerId="ADAL" clId="{95332686-CEA5-4F79-9E95-A018FE801ECD}" dt="2026-03-17T18:15:32.773" v="382" actId="20577"/>
          <ac:spMkLst>
            <pc:docMk/>
            <pc:sldMk cId="2061428026" sldId="257"/>
            <ac:spMk id="2" creationId="{86F54265-6274-E87C-E3AA-5D4E53796684}"/>
          </ac:spMkLst>
        </pc:spChg>
        <pc:graphicFrameChg chg="mod modGraphic">
          <ac:chgData name="Jesus Galvan" userId="a78a9fc1-db72-4fa7-a21f-7619dac3ca7e" providerId="ADAL" clId="{95332686-CEA5-4F79-9E95-A018FE801ECD}" dt="2026-03-18T19:09:11.420" v="4919" actId="20577"/>
          <ac:graphicFrameMkLst>
            <pc:docMk/>
            <pc:sldMk cId="2061428026" sldId="257"/>
            <ac:graphicFrameMk id="3" creationId="{E50DE377-CEDD-536E-CC3B-094B1D77FA76}"/>
          </ac:graphicFrameMkLst>
        </pc:graphicFrameChg>
      </pc:sldChg>
      <pc:sldChg chg="addSp delSp modSp mod">
        <pc:chgData name="Jesus Galvan" userId="a78a9fc1-db72-4fa7-a21f-7619dac3ca7e" providerId="ADAL" clId="{95332686-CEA5-4F79-9E95-A018FE801ECD}" dt="2026-03-17T18:43:43.630" v="968" actId="1076"/>
        <pc:sldMkLst>
          <pc:docMk/>
          <pc:sldMk cId="2623326427" sldId="258"/>
        </pc:sldMkLst>
        <pc:spChg chg="mod">
          <ac:chgData name="Jesus Galvan" userId="a78a9fc1-db72-4fa7-a21f-7619dac3ca7e" providerId="ADAL" clId="{95332686-CEA5-4F79-9E95-A018FE801ECD}" dt="2026-03-17T18:43:34.898" v="965" actId="1076"/>
          <ac:spMkLst>
            <pc:docMk/>
            <pc:sldMk cId="2623326427" sldId="258"/>
            <ac:spMk id="2" creationId="{D14D09DD-912C-2D17-C203-832D34807F81}"/>
          </ac:spMkLst>
        </pc:spChg>
        <pc:picChg chg="add mod">
          <ac:chgData name="Jesus Galvan" userId="a78a9fc1-db72-4fa7-a21f-7619dac3ca7e" providerId="ADAL" clId="{95332686-CEA5-4F79-9E95-A018FE801ECD}" dt="2026-03-17T18:43:43.630" v="968" actId="1076"/>
          <ac:picMkLst>
            <pc:docMk/>
            <pc:sldMk cId="2623326427" sldId="258"/>
            <ac:picMk id="3" creationId="{61DE4EE4-C23F-4304-88BA-2C72A4DA6D12}"/>
          </ac:picMkLst>
        </pc:picChg>
        <pc:picChg chg="del">
          <ac:chgData name="Jesus Galvan" userId="a78a9fc1-db72-4fa7-a21f-7619dac3ca7e" providerId="ADAL" clId="{95332686-CEA5-4F79-9E95-A018FE801ECD}" dt="2026-03-17T18:41:57.687" v="909" actId="478"/>
          <ac:picMkLst>
            <pc:docMk/>
            <pc:sldMk cId="2623326427" sldId="258"/>
            <ac:picMk id="1026" creationId="{C72E33B0-C36E-0AB0-8411-229DB9DCF8BC}"/>
          </ac:picMkLst>
        </pc:picChg>
      </pc:sldChg>
      <pc:sldChg chg="addSp delSp modSp mod">
        <pc:chgData name="Jesus Galvan" userId="a78a9fc1-db72-4fa7-a21f-7619dac3ca7e" providerId="ADAL" clId="{95332686-CEA5-4F79-9E95-A018FE801ECD}" dt="2026-03-17T18:58:37.089" v="1165" actId="20577"/>
        <pc:sldMkLst>
          <pc:docMk/>
          <pc:sldMk cId="3487888762" sldId="259"/>
        </pc:sldMkLst>
        <pc:spChg chg="mod">
          <ac:chgData name="Jesus Galvan" userId="a78a9fc1-db72-4fa7-a21f-7619dac3ca7e" providerId="ADAL" clId="{95332686-CEA5-4F79-9E95-A018FE801ECD}" dt="2026-03-17T18:58:10.649" v="1160" actId="1076"/>
          <ac:spMkLst>
            <pc:docMk/>
            <pc:sldMk cId="3487888762" sldId="259"/>
            <ac:spMk id="2" creationId="{E779614A-1C56-7AD2-5906-937D1CCBF7B7}"/>
          </ac:spMkLst>
        </pc:spChg>
        <pc:spChg chg="add mod">
          <ac:chgData name="Jesus Galvan" userId="a78a9fc1-db72-4fa7-a21f-7619dac3ca7e" providerId="ADAL" clId="{95332686-CEA5-4F79-9E95-A018FE801ECD}" dt="2026-03-17T18:58:37.089" v="1165" actId="20577"/>
          <ac:spMkLst>
            <pc:docMk/>
            <pc:sldMk cId="3487888762" sldId="259"/>
            <ac:spMk id="7" creationId="{D174BC71-10F6-5D72-DD7A-7CCE1224A77C}"/>
          </ac:spMkLst>
        </pc:spChg>
        <pc:spChg chg="del">
          <ac:chgData name="Jesus Galvan" userId="a78a9fc1-db72-4fa7-a21f-7619dac3ca7e" providerId="ADAL" clId="{95332686-CEA5-4F79-9E95-A018FE801ECD}" dt="2026-03-17T18:44:31.424" v="971" actId="478"/>
          <ac:spMkLst>
            <pc:docMk/>
            <pc:sldMk cId="3487888762" sldId="259"/>
            <ac:spMk id="14" creationId="{8317EB6A-53F1-793A-0944-74DD4412036B}"/>
          </ac:spMkLst>
        </pc:spChg>
        <pc:spChg chg="del">
          <ac:chgData name="Jesus Galvan" userId="a78a9fc1-db72-4fa7-a21f-7619dac3ca7e" providerId="ADAL" clId="{95332686-CEA5-4F79-9E95-A018FE801ECD}" dt="2026-03-17T18:44:31.424" v="971" actId="478"/>
          <ac:spMkLst>
            <pc:docMk/>
            <pc:sldMk cId="3487888762" sldId="259"/>
            <ac:spMk id="15" creationId="{055F144D-F11F-5C47-6B4E-A85A94660A04}"/>
          </ac:spMkLst>
        </pc:spChg>
        <pc:spChg chg="del">
          <ac:chgData name="Jesus Galvan" userId="a78a9fc1-db72-4fa7-a21f-7619dac3ca7e" providerId="ADAL" clId="{95332686-CEA5-4F79-9E95-A018FE801ECD}" dt="2026-03-17T18:44:31.424" v="971" actId="478"/>
          <ac:spMkLst>
            <pc:docMk/>
            <pc:sldMk cId="3487888762" sldId="259"/>
            <ac:spMk id="16" creationId="{FE1A66A0-ED20-D544-2BC1-83C24BE3556F}"/>
          </ac:spMkLst>
        </pc:spChg>
        <pc:spChg chg="del">
          <ac:chgData name="Jesus Galvan" userId="a78a9fc1-db72-4fa7-a21f-7619dac3ca7e" providerId="ADAL" clId="{95332686-CEA5-4F79-9E95-A018FE801ECD}" dt="2026-03-17T18:44:31.424" v="971" actId="478"/>
          <ac:spMkLst>
            <pc:docMk/>
            <pc:sldMk cId="3487888762" sldId="259"/>
            <ac:spMk id="17" creationId="{533967A6-B3EC-C64C-6CE8-F9071E67753F}"/>
          </ac:spMkLst>
        </pc:spChg>
        <pc:picChg chg="add mod">
          <ac:chgData name="Jesus Galvan" userId="a78a9fc1-db72-4fa7-a21f-7619dac3ca7e" providerId="ADAL" clId="{95332686-CEA5-4F79-9E95-A018FE801ECD}" dt="2026-03-17T18:47:48.460" v="1010" actId="1076"/>
          <ac:picMkLst>
            <pc:docMk/>
            <pc:sldMk cId="3487888762" sldId="259"/>
            <ac:picMk id="4" creationId="{FFE081EE-486F-33AD-BF80-AC60F19EFDEB}"/>
          </ac:picMkLst>
        </pc:picChg>
        <pc:picChg chg="add mod">
          <ac:chgData name="Jesus Galvan" userId="a78a9fc1-db72-4fa7-a21f-7619dac3ca7e" providerId="ADAL" clId="{95332686-CEA5-4F79-9E95-A018FE801ECD}" dt="2026-03-17T18:55:06.087" v="1150" actId="1076"/>
          <ac:picMkLst>
            <pc:docMk/>
            <pc:sldMk cId="3487888762" sldId="259"/>
            <ac:picMk id="6" creationId="{6843DC2D-4D99-8D91-E308-F822469C0B44}"/>
          </ac:picMkLst>
        </pc:picChg>
        <pc:picChg chg="del">
          <ac:chgData name="Jesus Galvan" userId="a78a9fc1-db72-4fa7-a21f-7619dac3ca7e" providerId="ADAL" clId="{95332686-CEA5-4F79-9E95-A018FE801ECD}" dt="2026-03-17T18:44:22.761" v="969" actId="478"/>
          <ac:picMkLst>
            <pc:docMk/>
            <pc:sldMk cId="3487888762" sldId="259"/>
            <ac:picMk id="11" creationId="{A7F7C91A-505A-FE72-1DF8-C34860D33F66}"/>
          </ac:picMkLst>
        </pc:picChg>
        <pc:picChg chg="del">
          <ac:chgData name="Jesus Galvan" userId="a78a9fc1-db72-4fa7-a21f-7619dac3ca7e" providerId="ADAL" clId="{95332686-CEA5-4F79-9E95-A018FE801ECD}" dt="2026-03-17T18:44:26.236" v="970" actId="478"/>
          <ac:picMkLst>
            <pc:docMk/>
            <pc:sldMk cId="3487888762" sldId="259"/>
            <ac:picMk id="13" creationId="{C4876FAB-99D5-A413-6EFB-9B6AF89B47C3}"/>
          </ac:picMkLst>
        </pc:picChg>
      </pc:sldChg>
      <pc:sldChg chg="del">
        <pc:chgData name="Jesus Galvan" userId="a78a9fc1-db72-4fa7-a21f-7619dac3ca7e" providerId="ADAL" clId="{95332686-CEA5-4F79-9E95-A018FE801ECD}" dt="2026-03-17T19:29:18.914" v="1547" actId="47"/>
        <pc:sldMkLst>
          <pc:docMk/>
          <pc:sldMk cId="2203487974" sldId="260"/>
        </pc:sldMkLst>
      </pc:sldChg>
      <pc:sldChg chg="modSp mod">
        <pc:chgData name="Jesus Galvan" userId="a78a9fc1-db72-4fa7-a21f-7619dac3ca7e" providerId="ADAL" clId="{95332686-CEA5-4F79-9E95-A018FE801ECD}" dt="2026-03-18T19:32:30.430" v="4953" actId="20577"/>
        <pc:sldMkLst>
          <pc:docMk/>
          <pc:sldMk cId="1907758731" sldId="261"/>
        </pc:sldMkLst>
        <pc:spChg chg="mod">
          <ac:chgData name="Jesus Galvan" userId="a78a9fc1-db72-4fa7-a21f-7619dac3ca7e" providerId="ADAL" clId="{95332686-CEA5-4F79-9E95-A018FE801ECD}" dt="2026-03-17T20:43:19.466" v="2167" actId="20577"/>
          <ac:spMkLst>
            <pc:docMk/>
            <pc:sldMk cId="1907758731" sldId="261"/>
            <ac:spMk id="3" creationId="{8F0BA78C-5EC0-FA58-513A-CC06D03BA3E9}"/>
          </ac:spMkLst>
        </pc:spChg>
        <pc:spChg chg="mod">
          <ac:chgData name="Jesus Galvan" userId="a78a9fc1-db72-4fa7-a21f-7619dac3ca7e" providerId="ADAL" clId="{95332686-CEA5-4F79-9E95-A018FE801ECD}" dt="2026-03-18T19:32:30.430" v="4953" actId="20577"/>
          <ac:spMkLst>
            <pc:docMk/>
            <pc:sldMk cId="1907758731" sldId="261"/>
            <ac:spMk id="8" creationId="{88076121-CCF5-1906-C738-0FF6C21394B8}"/>
          </ac:spMkLst>
        </pc:spChg>
        <pc:spChg chg="mod">
          <ac:chgData name="Jesus Galvan" userId="a78a9fc1-db72-4fa7-a21f-7619dac3ca7e" providerId="ADAL" clId="{95332686-CEA5-4F79-9E95-A018FE801ECD}" dt="2026-03-17T21:01:47.553" v="2492" actId="3626"/>
          <ac:spMkLst>
            <pc:docMk/>
            <pc:sldMk cId="1907758731" sldId="261"/>
            <ac:spMk id="9" creationId="{7F0FB1E2-03DC-3D15-F2EA-84E8DB521C8B}"/>
          </ac:spMkLst>
        </pc:spChg>
        <pc:spChg chg="mod">
          <ac:chgData name="Jesus Galvan" userId="a78a9fc1-db72-4fa7-a21f-7619dac3ca7e" providerId="ADAL" clId="{95332686-CEA5-4F79-9E95-A018FE801ECD}" dt="2026-03-17T21:03:14.194" v="2612" actId="113"/>
          <ac:spMkLst>
            <pc:docMk/>
            <pc:sldMk cId="1907758731" sldId="261"/>
            <ac:spMk id="10" creationId="{8A63A480-E83C-1DF8-85E3-D5BAA1946C3E}"/>
          </ac:spMkLst>
        </pc:spChg>
      </pc:sldChg>
      <pc:sldChg chg="del">
        <pc:chgData name="Jesus Galvan" userId="a78a9fc1-db72-4fa7-a21f-7619dac3ca7e" providerId="ADAL" clId="{95332686-CEA5-4F79-9E95-A018FE801ECD}" dt="2026-03-17T20:45:32.931" v="2168" actId="47"/>
        <pc:sldMkLst>
          <pc:docMk/>
          <pc:sldMk cId="883212135" sldId="266"/>
        </pc:sldMkLst>
      </pc:sldChg>
      <pc:sldChg chg="del">
        <pc:chgData name="Jesus Galvan" userId="a78a9fc1-db72-4fa7-a21f-7619dac3ca7e" providerId="ADAL" clId="{95332686-CEA5-4F79-9E95-A018FE801ECD}" dt="2026-03-17T21:57:40.787" v="4844" actId="47"/>
        <pc:sldMkLst>
          <pc:docMk/>
          <pc:sldMk cId="2856407323" sldId="269"/>
        </pc:sldMkLst>
      </pc:sldChg>
      <pc:sldChg chg="modSp mod">
        <pc:chgData name="Jesus Galvan" userId="a78a9fc1-db72-4fa7-a21f-7619dac3ca7e" providerId="ADAL" clId="{95332686-CEA5-4F79-9E95-A018FE801ECD}" dt="2026-03-17T21:10:20.799" v="3012" actId="113"/>
        <pc:sldMkLst>
          <pc:docMk/>
          <pc:sldMk cId="1874008899" sldId="271"/>
        </pc:sldMkLst>
        <pc:spChg chg="mod">
          <ac:chgData name="Jesus Galvan" userId="a78a9fc1-db72-4fa7-a21f-7619dac3ca7e" providerId="ADAL" clId="{95332686-CEA5-4F79-9E95-A018FE801ECD}" dt="2026-03-17T21:04:10.554" v="2620" actId="20577"/>
          <ac:spMkLst>
            <pc:docMk/>
            <pc:sldMk cId="1874008899" sldId="271"/>
            <ac:spMk id="3" creationId="{9185960C-8963-9616-DC04-3826423AE4D5}"/>
          </ac:spMkLst>
        </pc:spChg>
        <pc:spChg chg="mod">
          <ac:chgData name="Jesus Galvan" userId="a78a9fc1-db72-4fa7-a21f-7619dac3ca7e" providerId="ADAL" clId="{95332686-CEA5-4F79-9E95-A018FE801ECD}" dt="2026-03-17T21:08:18.612" v="2779" actId="20577"/>
          <ac:spMkLst>
            <pc:docMk/>
            <pc:sldMk cId="1874008899" sldId="271"/>
            <ac:spMk id="8" creationId="{88B42C49-7655-A3D1-7422-DDE690196C8C}"/>
          </ac:spMkLst>
        </pc:spChg>
        <pc:spChg chg="mod">
          <ac:chgData name="Jesus Galvan" userId="a78a9fc1-db72-4fa7-a21f-7619dac3ca7e" providerId="ADAL" clId="{95332686-CEA5-4F79-9E95-A018FE801ECD}" dt="2026-03-17T21:08:50.248" v="2891" actId="113"/>
          <ac:spMkLst>
            <pc:docMk/>
            <pc:sldMk cId="1874008899" sldId="271"/>
            <ac:spMk id="9" creationId="{C9A46FD7-C813-12CF-62AD-D6DA2EB4A33B}"/>
          </ac:spMkLst>
        </pc:spChg>
        <pc:spChg chg="mod">
          <ac:chgData name="Jesus Galvan" userId="a78a9fc1-db72-4fa7-a21f-7619dac3ca7e" providerId="ADAL" clId="{95332686-CEA5-4F79-9E95-A018FE801ECD}" dt="2026-03-17T21:10:20.799" v="3012" actId="113"/>
          <ac:spMkLst>
            <pc:docMk/>
            <pc:sldMk cId="1874008899" sldId="271"/>
            <ac:spMk id="10" creationId="{A9B88521-F0E8-76E2-1B07-6E155CB16B88}"/>
          </ac:spMkLst>
        </pc:spChg>
      </pc:sldChg>
      <pc:sldChg chg="modSp mod">
        <pc:chgData name="Jesus Galvan" userId="a78a9fc1-db72-4fa7-a21f-7619dac3ca7e" providerId="ADAL" clId="{95332686-CEA5-4F79-9E95-A018FE801ECD}" dt="2026-03-17T22:25:03.067" v="4877" actId="20577"/>
        <pc:sldMkLst>
          <pc:docMk/>
          <pc:sldMk cId="558038871" sldId="272"/>
        </pc:sldMkLst>
        <pc:spChg chg="mod">
          <ac:chgData name="Jesus Galvan" userId="a78a9fc1-db72-4fa7-a21f-7619dac3ca7e" providerId="ADAL" clId="{95332686-CEA5-4F79-9E95-A018FE801ECD}" dt="2026-03-17T21:27:00.194" v="3435" actId="20577"/>
          <ac:spMkLst>
            <pc:docMk/>
            <pc:sldMk cId="558038871" sldId="272"/>
            <ac:spMk id="3" creationId="{6B251949-3E4F-69D7-FBAF-71F9E089BD9E}"/>
          </ac:spMkLst>
        </pc:spChg>
        <pc:spChg chg="mod">
          <ac:chgData name="Jesus Galvan" userId="a78a9fc1-db72-4fa7-a21f-7619dac3ca7e" providerId="ADAL" clId="{95332686-CEA5-4F79-9E95-A018FE801ECD}" dt="2026-03-17T21:28:42.338" v="3640" actId="113"/>
          <ac:spMkLst>
            <pc:docMk/>
            <pc:sldMk cId="558038871" sldId="272"/>
            <ac:spMk id="8" creationId="{0F8AA0DD-776D-FA76-58E1-7041600F2607}"/>
          </ac:spMkLst>
        </pc:spChg>
        <pc:spChg chg="mod">
          <ac:chgData name="Jesus Galvan" userId="a78a9fc1-db72-4fa7-a21f-7619dac3ca7e" providerId="ADAL" clId="{95332686-CEA5-4F79-9E95-A018FE801ECD}" dt="2026-03-17T22:25:03.067" v="4877" actId="20577"/>
          <ac:spMkLst>
            <pc:docMk/>
            <pc:sldMk cId="558038871" sldId="272"/>
            <ac:spMk id="9" creationId="{453D32BE-976F-CE56-610D-6E7A9E0D8892}"/>
          </ac:spMkLst>
        </pc:spChg>
        <pc:spChg chg="mod">
          <ac:chgData name="Jesus Galvan" userId="a78a9fc1-db72-4fa7-a21f-7619dac3ca7e" providerId="ADAL" clId="{95332686-CEA5-4F79-9E95-A018FE801ECD}" dt="2026-03-17T21:32:22.958" v="3872" actId="20577"/>
          <ac:spMkLst>
            <pc:docMk/>
            <pc:sldMk cId="558038871" sldId="272"/>
            <ac:spMk id="10" creationId="{9EF2CB1A-9CB9-24CF-4738-4E5340BDB2FC}"/>
          </ac:spMkLst>
        </pc:spChg>
      </pc:sldChg>
      <pc:sldChg chg="modSp mod ord">
        <pc:chgData name="Jesus Galvan" userId="a78a9fc1-db72-4fa7-a21f-7619dac3ca7e" providerId="ADAL" clId="{95332686-CEA5-4F79-9E95-A018FE801ECD}" dt="2026-03-17T22:59:31.937" v="4901" actId="20577"/>
        <pc:sldMkLst>
          <pc:docMk/>
          <pc:sldMk cId="3594090031" sldId="273"/>
        </pc:sldMkLst>
        <pc:spChg chg="mod">
          <ac:chgData name="Jesus Galvan" userId="a78a9fc1-db72-4fa7-a21f-7619dac3ca7e" providerId="ADAL" clId="{95332686-CEA5-4F79-9E95-A018FE801ECD}" dt="2026-03-17T21:16:41.018" v="3022" actId="20577"/>
          <ac:spMkLst>
            <pc:docMk/>
            <pc:sldMk cId="3594090031" sldId="273"/>
            <ac:spMk id="3" creationId="{404729D6-6033-7AB4-C717-05B0A7C80A64}"/>
          </ac:spMkLst>
        </pc:spChg>
        <pc:spChg chg="mod">
          <ac:chgData name="Jesus Galvan" userId="a78a9fc1-db72-4fa7-a21f-7619dac3ca7e" providerId="ADAL" clId="{95332686-CEA5-4F79-9E95-A018FE801ECD}" dt="2026-03-17T21:19:23.170" v="3188" actId="113"/>
          <ac:spMkLst>
            <pc:docMk/>
            <pc:sldMk cId="3594090031" sldId="273"/>
            <ac:spMk id="8" creationId="{AD58D2FE-DAD1-C0B9-5323-6F9EB37A408D}"/>
          </ac:spMkLst>
        </pc:spChg>
        <pc:spChg chg="mod">
          <ac:chgData name="Jesus Galvan" userId="a78a9fc1-db72-4fa7-a21f-7619dac3ca7e" providerId="ADAL" clId="{95332686-CEA5-4F79-9E95-A018FE801ECD}" dt="2026-03-17T22:59:31.937" v="4901" actId="20577"/>
          <ac:spMkLst>
            <pc:docMk/>
            <pc:sldMk cId="3594090031" sldId="273"/>
            <ac:spMk id="9" creationId="{69A0E7CB-00D1-3657-26EC-8A8A65F932A5}"/>
          </ac:spMkLst>
        </pc:spChg>
        <pc:spChg chg="mod">
          <ac:chgData name="Jesus Galvan" userId="a78a9fc1-db72-4fa7-a21f-7619dac3ca7e" providerId="ADAL" clId="{95332686-CEA5-4F79-9E95-A018FE801ECD}" dt="2026-03-17T21:21:45.903" v="3429" actId="113"/>
          <ac:spMkLst>
            <pc:docMk/>
            <pc:sldMk cId="3594090031" sldId="273"/>
            <ac:spMk id="10" creationId="{1ACD649B-E7A9-5ABB-0DE0-B55EA44F10F6}"/>
          </ac:spMkLst>
        </pc:spChg>
      </pc:sldChg>
      <pc:sldChg chg="modSp mod">
        <pc:chgData name="Jesus Galvan" userId="a78a9fc1-db72-4fa7-a21f-7619dac3ca7e" providerId="ADAL" clId="{95332686-CEA5-4F79-9E95-A018FE801ECD}" dt="2026-03-17T21:38:52.775" v="4269" actId="113"/>
        <pc:sldMkLst>
          <pc:docMk/>
          <pc:sldMk cId="4211643564" sldId="274"/>
        </pc:sldMkLst>
        <pc:spChg chg="mod">
          <ac:chgData name="Jesus Galvan" userId="a78a9fc1-db72-4fa7-a21f-7619dac3ca7e" providerId="ADAL" clId="{95332686-CEA5-4F79-9E95-A018FE801ECD}" dt="2026-03-17T21:34:00.197" v="3876" actId="20577"/>
          <ac:spMkLst>
            <pc:docMk/>
            <pc:sldMk cId="4211643564" sldId="274"/>
            <ac:spMk id="3" creationId="{589D0E94-FE6B-82A2-1FAC-7D2684F2414B}"/>
          </ac:spMkLst>
        </pc:spChg>
        <pc:spChg chg="mod">
          <ac:chgData name="Jesus Galvan" userId="a78a9fc1-db72-4fa7-a21f-7619dac3ca7e" providerId="ADAL" clId="{95332686-CEA5-4F79-9E95-A018FE801ECD}" dt="2026-03-17T21:35:44.186" v="4024" actId="113"/>
          <ac:spMkLst>
            <pc:docMk/>
            <pc:sldMk cId="4211643564" sldId="274"/>
            <ac:spMk id="8" creationId="{9AD0061F-EE0B-3FCB-B9C1-219A6AE92A04}"/>
          </ac:spMkLst>
        </pc:spChg>
        <pc:spChg chg="mod">
          <ac:chgData name="Jesus Galvan" userId="a78a9fc1-db72-4fa7-a21f-7619dac3ca7e" providerId="ADAL" clId="{95332686-CEA5-4F79-9E95-A018FE801ECD}" dt="2026-03-17T21:37:09.520" v="4141" actId="113"/>
          <ac:spMkLst>
            <pc:docMk/>
            <pc:sldMk cId="4211643564" sldId="274"/>
            <ac:spMk id="9" creationId="{05ADBAA2-8882-6873-8595-886E5DB16E81}"/>
          </ac:spMkLst>
        </pc:spChg>
        <pc:spChg chg="mod">
          <ac:chgData name="Jesus Galvan" userId="a78a9fc1-db72-4fa7-a21f-7619dac3ca7e" providerId="ADAL" clId="{95332686-CEA5-4F79-9E95-A018FE801ECD}" dt="2026-03-17T21:38:52.775" v="4269" actId="113"/>
          <ac:spMkLst>
            <pc:docMk/>
            <pc:sldMk cId="4211643564" sldId="274"/>
            <ac:spMk id="10" creationId="{96D985AA-22CD-3CD1-3FF0-E010CBDC310E}"/>
          </ac:spMkLst>
        </pc:spChg>
      </pc:sldChg>
      <pc:sldChg chg="addSp modSp mod">
        <pc:chgData name="Jesus Galvan" userId="a78a9fc1-db72-4fa7-a21f-7619dac3ca7e" providerId="ADAL" clId="{95332686-CEA5-4F79-9E95-A018FE801ECD}" dt="2026-03-17T22:02:00.094" v="4866"/>
        <pc:sldMkLst>
          <pc:docMk/>
          <pc:sldMk cId="282394760" sldId="275"/>
        </pc:sldMkLst>
        <pc:spChg chg="mod">
          <ac:chgData name="Jesus Galvan" userId="a78a9fc1-db72-4fa7-a21f-7619dac3ca7e" providerId="ADAL" clId="{95332686-CEA5-4F79-9E95-A018FE801ECD}" dt="2026-03-17T22:01:32.874" v="4864" actId="14100"/>
          <ac:spMkLst>
            <pc:docMk/>
            <pc:sldMk cId="282394760" sldId="275"/>
            <ac:spMk id="2" creationId="{6C5F647D-4EDD-B6AB-10EB-5BE8F277245C}"/>
          </ac:spMkLst>
        </pc:spChg>
        <pc:spChg chg="mod">
          <ac:chgData name="Jesus Galvan" userId="a78a9fc1-db72-4fa7-a21f-7619dac3ca7e" providerId="ADAL" clId="{95332686-CEA5-4F79-9E95-A018FE801ECD}" dt="2026-03-17T22:01:27.976" v="4863" actId="14100"/>
          <ac:spMkLst>
            <pc:docMk/>
            <pc:sldMk cId="282394760" sldId="275"/>
            <ac:spMk id="3" creationId="{AC66AFDB-79BC-40B5-C4F5-6BB05FD859E3}"/>
          </ac:spMkLst>
        </pc:spChg>
        <pc:picChg chg="add mod">
          <ac:chgData name="Jesus Galvan" userId="a78a9fc1-db72-4fa7-a21f-7619dac3ca7e" providerId="ADAL" clId="{95332686-CEA5-4F79-9E95-A018FE801ECD}" dt="2026-03-17T22:02:00.094" v="4866"/>
          <ac:picMkLst>
            <pc:docMk/>
            <pc:sldMk cId="282394760" sldId="275"/>
            <ac:picMk id="5" creationId="{97D0B115-7CF8-A20B-08EF-1CD6C61E55D6}"/>
          </ac:picMkLst>
        </pc:picChg>
      </pc:sldChg>
      <pc:sldChg chg="del">
        <pc:chgData name="Jesus Galvan" userId="a78a9fc1-db72-4fa7-a21f-7619dac3ca7e" providerId="ADAL" clId="{95332686-CEA5-4F79-9E95-A018FE801ECD}" dt="2026-03-17T21:57:42.550" v="4845" actId="47"/>
        <pc:sldMkLst>
          <pc:docMk/>
          <pc:sldMk cId="307056631" sldId="276"/>
        </pc:sldMkLst>
      </pc:sldChg>
      <pc:sldChg chg="new del">
        <pc:chgData name="Jesus Galvan" userId="a78a9fc1-db72-4fa7-a21f-7619dac3ca7e" providerId="ADAL" clId="{95332686-CEA5-4F79-9E95-A018FE801ECD}" dt="2026-03-17T17:52:35.188" v="109" actId="47"/>
        <pc:sldMkLst>
          <pc:docMk/>
          <pc:sldMk cId="962783432" sldId="277"/>
        </pc:sldMkLst>
      </pc:sldChg>
      <pc:sldChg chg="addSp delSp modSp add mod modNotesTx">
        <pc:chgData name="Jesus Galvan" userId="a78a9fc1-db72-4fa7-a21f-7619dac3ca7e" providerId="ADAL" clId="{95332686-CEA5-4F79-9E95-A018FE801ECD}" dt="2026-03-17T20:11:04.377" v="1976" actId="20577"/>
        <pc:sldMkLst>
          <pc:docMk/>
          <pc:sldMk cId="838594782" sldId="278"/>
        </pc:sldMkLst>
        <pc:spChg chg="mod">
          <ac:chgData name="Jesus Galvan" userId="a78a9fc1-db72-4fa7-a21f-7619dac3ca7e" providerId="ADAL" clId="{95332686-CEA5-4F79-9E95-A018FE801ECD}" dt="2026-03-17T18:20:52.860" v="465" actId="1076"/>
          <ac:spMkLst>
            <pc:docMk/>
            <pc:sldMk cId="838594782" sldId="278"/>
            <ac:spMk id="2" creationId="{AE3A8784-503D-2FA7-89FC-74D9060B1629}"/>
          </ac:spMkLst>
        </pc:spChg>
        <pc:spChg chg="add del">
          <ac:chgData name="Jesus Galvan" userId="a78a9fc1-db72-4fa7-a21f-7619dac3ca7e" providerId="ADAL" clId="{95332686-CEA5-4F79-9E95-A018FE801ECD}" dt="2026-03-17T18:17:34.200" v="435" actId="22"/>
          <ac:spMkLst>
            <pc:docMk/>
            <pc:sldMk cId="838594782" sldId="278"/>
            <ac:spMk id="5" creationId="{1D795835-F7D8-8010-1728-46A07E79FC53}"/>
          </ac:spMkLst>
        </pc:spChg>
        <pc:spChg chg="add del">
          <ac:chgData name="Jesus Galvan" userId="a78a9fc1-db72-4fa7-a21f-7619dac3ca7e" providerId="ADAL" clId="{95332686-CEA5-4F79-9E95-A018FE801ECD}" dt="2026-03-17T18:17:42.972" v="439" actId="22"/>
          <ac:spMkLst>
            <pc:docMk/>
            <pc:sldMk cId="838594782" sldId="278"/>
            <ac:spMk id="7" creationId="{6BA86589-1012-C1B8-0E64-D2613E34C6A8}"/>
          </ac:spMkLst>
        </pc:spChg>
        <pc:spChg chg="add del">
          <ac:chgData name="Jesus Galvan" userId="a78a9fc1-db72-4fa7-a21f-7619dac3ca7e" providerId="ADAL" clId="{95332686-CEA5-4F79-9E95-A018FE801ECD}" dt="2026-03-17T18:18:03.978" v="447" actId="22"/>
          <ac:spMkLst>
            <pc:docMk/>
            <pc:sldMk cId="838594782" sldId="278"/>
            <ac:spMk id="9" creationId="{BF7793A4-0FDA-6165-9F60-707337A1A7F0}"/>
          </ac:spMkLst>
        </pc:spChg>
        <pc:spChg chg="add mod">
          <ac:chgData name="Jesus Galvan" userId="a78a9fc1-db72-4fa7-a21f-7619dac3ca7e" providerId="ADAL" clId="{95332686-CEA5-4F79-9E95-A018FE801ECD}" dt="2026-03-17T18:23:25.381" v="478" actId="14861"/>
          <ac:spMkLst>
            <pc:docMk/>
            <pc:sldMk cId="838594782" sldId="278"/>
            <ac:spMk id="11" creationId="{5A3B6C99-B6F7-ED98-4BDB-193058D7C6A6}"/>
          </ac:spMkLst>
        </pc:spChg>
        <pc:spChg chg="add mod">
          <ac:chgData name="Jesus Galvan" userId="a78a9fc1-db72-4fa7-a21f-7619dac3ca7e" providerId="ADAL" clId="{95332686-CEA5-4F79-9E95-A018FE801ECD}" dt="2026-03-17T18:23:28.789" v="479" actId="14861"/>
          <ac:spMkLst>
            <pc:docMk/>
            <pc:sldMk cId="838594782" sldId="278"/>
            <ac:spMk id="12" creationId="{9728A71B-9DFD-C41A-F891-6274B371224F}"/>
          </ac:spMkLst>
        </pc:spChg>
        <pc:spChg chg="add mod">
          <ac:chgData name="Jesus Galvan" userId="a78a9fc1-db72-4fa7-a21f-7619dac3ca7e" providerId="ADAL" clId="{95332686-CEA5-4F79-9E95-A018FE801ECD}" dt="2026-03-17T18:23:31.835" v="480" actId="14861"/>
          <ac:spMkLst>
            <pc:docMk/>
            <pc:sldMk cId="838594782" sldId="278"/>
            <ac:spMk id="13" creationId="{5355D739-CDF7-CA0F-ED47-379F4517ED4E}"/>
          </ac:spMkLst>
        </pc:spChg>
        <pc:spChg chg="add del mod">
          <ac:chgData name="Jesus Galvan" userId="a78a9fc1-db72-4fa7-a21f-7619dac3ca7e" providerId="ADAL" clId="{95332686-CEA5-4F79-9E95-A018FE801ECD}" dt="2026-03-17T18:25:55.356" v="511" actId="20577"/>
          <ac:spMkLst>
            <pc:docMk/>
            <pc:sldMk cId="838594782" sldId="278"/>
            <ac:spMk id="19" creationId="{116F777C-F1B9-EF46-D668-AED61C08020A}"/>
          </ac:spMkLst>
        </pc:spChg>
        <pc:spChg chg="add mod">
          <ac:chgData name="Jesus Galvan" userId="a78a9fc1-db72-4fa7-a21f-7619dac3ca7e" providerId="ADAL" clId="{95332686-CEA5-4F79-9E95-A018FE801ECD}" dt="2026-03-17T18:51:26.136" v="1021" actId="1076"/>
          <ac:spMkLst>
            <pc:docMk/>
            <pc:sldMk cId="838594782" sldId="278"/>
            <ac:spMk id="21" creationId="{D703AC5E-DF39-587A-3AD2-01E910D5860F}"/>
          </ac:spMkLst>
        </pc:spChg>
        <pc:spChg chg="add mod">
          <ac:chgData name="Jesus Galvan" userId="a78a9fc1-db72-4fa7-a21f-7619dac3ca7e" providerId="ADAL" clId="{95332686-CEA5-4F79-9E95-A018FE801ECD}" dt="2026-03-17T18:26:22.239" v="518" actId="1076"/>
          <ac:spMkLst>
            <pc:docMk/>
            <pc:sldMk cId="838594782" sldId="278"/>
            <ac:spMk id="23" creationId="{2B3851F6-7F53-8670-6244-04CB5E32F0BC}"/>
          </ac:spMkLst>
        </pc:spChg>
        <pc:graphicFrameChg chg="add del">
          <ac:chgData name="Jesus Galvan" userId="a78a9fc1-db72-4fa7-a21f-7619dac3ca7e" providerId="ADAL" clId="{95332686-CEA5-4F79-9E95-A018FE801ECD}" dt="2026-03-17T18:18:06.169" v="449" actId="478"/>
          <ac:graphicFrameMkLst>
            <pc:docMk/>
            <pc:sldMk cId="838594782" sldId="278"/>
            <ac:graphicFrameMk id="3" creationId="{F0A5DED6-1871-8F8A-17DA-5EE886CF1586}"/>
          </ac:graphicFrameMkLst>
        </pc:graphicFrameChg>
        <pc:graphicFrameChg chg="add del">
          <ac:chgData name="Jesus Galvan" userId="a78a9fc1-db72-4fa7-a21f-7619dac3ca7e" providerId="ADAL" clId="{95332686-CEA5-4F79-9E95-A018FE801ECD}" dt="2026-03-17T18:18:26.696" v="451" actId="478"/>
          <ac:graphicFrameMkLst>
            <pc:docMk/>
            <pc:sldMk cId="838594782" sldId="278"/>
            <ac:graphicFrameMk id="10" creationId="{C63A30EA-2F70-B29F-1F72-9481A1DBB0CE}"/>
          </ac:graphicFrameMkLst>
        </pc:graphicFrameChg>
        <pc:cxnChg chg="add mod">
          <ac:chgData name="Jesus Galvan" userId="a78a9fc1-db72-4fa7-a21f-7619dac3ca7e" providerId="ADAL" clId="{95332686-CEA5-4F79-9E95-A018FE801ECD}" dt="2026-03-17T18:56:40.510" v="1156" actId="208"/>
          <ac:cxnSpMkLst>
            <pc:docMk/>
            <pc:sldMk cId="838594782" sldId="278"/>
            <ac:cxnSpMk id="15" creationId="{6455D326-B8BB-DB0D-F2C9-DDDCFCC1162A}"/>
          </ac:cxnSpMkLst>
        </pc:cxnChg>
        <pc:cxnChg chg="add mod">
          <ac:chgData name="Jesus Galvan" userId="a78a9fc1-db72-4fa7-a21f-7619dac3ca7e" providerId="ADAL" clId="{95332686-CEA5-4F79-9E95-A018FE801ECD}" dt="2026-03-17T18:56:42.831" v="1157" actId="208"/>
          <ac:cxnSpMkLst>
            <pc:docMk/>
            <pc:sldMk cId="838594782" sldId="278"/>
            <ac:cxnSpMk id="17" creationId="{B80A9C6F-4D3A-8D76-7C2D-49D955B84AA8}"/>
          </ac:cxnSpMkLst>
        </pc:cxnChg>
      </pc:sldChg>
      <pc:sldChg chg="addSp delSp modSp new del mod modClrScheme chgLayout">
        <pc:chgData name="Jesus Galvan" userId="a78a9fc1-db72-4fa7-a21f-7619dac3ca7e" providerId="ADAL" clId="{95332686-CEA5-4F79-9E95-A018FE801ECD}" dt="2026-03-17T18:04:55.193" v="277" actId="47"/>
        <pc:sldMkLst>
          <pc:docMk/>
          <pc:sldMk cId="917526717" sldId="279"/>
        </pc:sldMkLst>
        <pc:spChg chg="del">
          <ac:chgData name="Jesus Galvan" userId="a78a9fc1-db72-4fa7-a21f-7619dac3ca7e" providerId="ADAL" clId="{95332686-CEA5-4F79-9E95-A018FE801ECD}" dt="2026-03-17T17:58:05.110" v="142" actId="26606"/>
          <ac:spMkLst>
            <pc:docMk/>
            <pc:sldMk cId="917526717" sldId="279"/>
            <ac:spMk id="2" creationId="{5B6F602A-D39F-24C5-518C-2ADF1750957E}"/>
          </ac:spMkLst>
        </pc:spChg>
        <pc:spChg chg="del">
          <ac:chgData name="Jesus Galvan" userId="a78a9fc1-db72-4fa7-a21f-7619dac3ca7e" providerId="ADAL" clId="{95332686-CEA5-4F79-9E95-A018FE801ECD}" dt="2026-03-17T17:57:42.262" v="141" actId="931"/>
          <ac:spMkLst>
            <pc:docMk/>
            <pc:sldMk cId="917526717" sldId="279"/>
            <ac:spMk id="3" creationId="{58F500CD-7298-9F4E-F8EE-4929DE661C59}"/>
          </ac:spMkLst>
        </pc:spChg>
        <pc:spChg chg="del">
          <ac:chgData name="Jesus Galvan" userId="a78a9fc1-db72-4fa7-a21f-7619dac3ca7e" providerId="ADAL" clId="{95332686-CEA5-4F79-9E95-A018FE801ECD}" dt="2026-03-17T17:58:05.110" v="142" actId="26606"/>
          <ac:spMkLst>
            <pc:docMk/>
            <pc:sldMk cId="917526717" sldId="279"/>
            <ac:spMk id="4" creationId="{AD25D4A0-C458-283A-B3FB-42BC53246009}"/>
          </ac:spMkLst>
        </pc:spChg>
        <pc:spChg chg="add mod">
          <ac:chgData name="Jesus Galvan" userId="a78a9fc1-db72-4fa7-a21f-7619dac3ca7e" providerId="ADAL" clId="{95332686-CEA5-4F79-9E95-A018FE801ECD}" dt="2026-03-17T18:04:39.737" v="276" actId="26606"/>
          <ac:spMkLst>
            <pc:docMk/>
            <pc:sldMk cId="917526717" sldId="279"/>
            <ac:spMk id="11" creationId="{4294609F-2FA4-9D43-5098-B1CFD9623B7F}"/>
          </ac:spMkLst>
        </pc:spChg>
        <pc:picChg chg="add mod ord">
          <ac:chgData name="Jesus Galvan" userId="a78a9fc1-db72-4fa7-a21f-7619dac3ca7e" providerId="ADAL" clId="{95332686-CEA5-4F79-9E95-A018FE801ECD}" dt="2026-03-17T18:04:39.737" v="276" actId="26606"/>
          <ac:picMkLst>
            <pc:docMk/>
            <pc:sldMk cId="917526717" sldId="279"/>
            <ac:picMk id="6" creationId="{01A28E2A-4FEC-79D4-6C34-527AFBA2D217}"/>
          </ac:picMkLst>
        </pc:picChg>
      </pc:sldChg>
      <pc:sldChg chg="new del">
        <pc:chgData name="Jesus Galvan" userId="a78a9fc1-db72-4fa7-a21f-7619dac3ca7e" providerId="ADAL" clId="{95332686-CEA5-4F79-9E95-A018FE801ECD}" dt="2026-03-17T17:53:31.793" v="135" actId="47"/>
        <pc:sldMkLst>
          <pc:docMk/>
          <pc:sldMk cId="1498046366" sldId="279"/>
        </pc:sldMkLst>
      </pc:sldChg>
      <pc:sldChg chg="addSp delSp modSp add del mod setBg modClrScheme chgLayout">
        <pc:chgData name="Jesus Galvan" userId="a78a9fc1-db72-4fa7-a21f-7619dac3ca7e" providerId="ADAL" clId="{95332686-CEA5-4F79-9E95-A018FE801ECD}" dt="2026-03-17T18:07:57.712" v="362" actId="2696"/>
        <pc:sldMkLst>
          <pc:docMk/>
          <pc:sldMk cId="305938769" sldId="280"/>
        </pc:sldMkLst>
        <pc:spChg chg="del">
          <ac:chgData name="Jesus Galvan" userId="a78a9fc1-db72-4fa7-a21f-7619dac3ca7e" providerId="ADAL" clId="{95332686-CEA5-4F79-9E95-A018FE801ECD}" dt="2026-03-17T18:01:19.142" v="210" actId="478"/>
          <ac:spMkLst>
            <pc:docMk/>
            <pc:sldMk cId="305938769" sldId="280"/>
            <ac:spMk id="2" creationId="{80CD4099-AF56-FFA4-6590-39BE0D672D69}"/>
          </ac:spMkLst>
        </pc:spChg>
        <pc:spChg chg="del">
          <ac:chgData name="Jesus Galvan" userId="a78a9fc1-db72-4fa7-a21f-7619dac3ca7e" providerId="ADAL" clId="{95332686-CEA5-4F79-9E95-A018FE801ECD}" dt="2026-03-17T18:01:16.561" v="209" actId="478"/>
          <ac:spMkLst>
            <pc:docMk/>
            <pc:sldMk cId="305938769" sldId="280"/>
            <ac:spMk id="3" creationId="{6CA7A125-1181-AB73-9F45-A3A35FE1FB60}"/>
          </ac:spMkLst>
        </pc:spChg>
        <pc:spChg chg="add mod ord">
          <ac:chgData name="Jesus Galvan" userId="a78a9fc1-db72-4fa7-a21f-7619dac3ca7e" providerId="ADAL" clId="{95332686-CEA5-4F79-9E95-A018FE801ECD}" dt="2026-03-17T18:05:43.919" v="284" actId="26606"/>
          <ac:spMkLst>
            <pc:docMk/>
            <pc:sldMk cId="305938769" sldId="280"/>
            <ac:spMk id="4" creationId="{D94E9E03-EB78-74CD-C915-404793C20226}"/>
          </ac:spMkLst>
        </pc:spChg>
        <pc:spChg chg="add del mod">
          <ac:chgData name="Jesus Galvan" userId="a78a9fc1-db72-4fa7-a21f-7619dac3ca7e" providerId="ADAL" clId="{95332686-CEA5-4F79-9E95-A018FE801ECD}" dt="2026-03-17T18:02:10.774" v="218" actId="931"/>
          <ac:spMkLst>
            <pc:docMk/>
            <pc:sldMk cId="305938769" sldId="280"/>
            <ac:spMk id="5" creationId="{D67878BF-A67B-0AFB-567C-61099FB033AD}"/>
          </ac:spMkLst>
        </pc:spChg>
        <pc:spChg chg="add del mod">
          <ac:chgData name="Jesus Galvan" userId="a78a9fc1-db72-4fa7-a21f-7619dac3ca7e" providerId="ADAL" clId="{95332686-CEA5-4F79-9E95-A018FE801ECD}" dt="2026-03-17T18:02:49.173" v="220" actId="21"/>
          <ac:spMkLst>
            <pc:docMk/>
            <pc:sldMk cId="305938769" sldId="280"/>
            <ac:spMk id="6" creationId="{6DB9CDF0-F876-4E79-1BEE-B6CB155D954E}"/>
          </ac:spMkLst>
        </pc:spChg>
        <pc:spChg chg="add del">
          <ac:chgData name="Jesus Galvan" userId="a78a9fc1-db72-4fa7-a21f-7619dac3ca7e" providerId="ADAL" clId="{95332686-CEA5-4F79-9E95-A018FE801ECD}" dt="2026-03-17T18:05:43.919" v="284" actId="26606"/>
          <ac:spMkLst>
            <pc:docMk/>
            <pc:sldMk cId="305938769" sldId="280"/>
            <ac:spMk id="12" creationId="{7B1AB9FE-36F5-4FD1-9850-DB5C5AD4828F}"/>
          </ac:spMkLst>
        </pc:spChg>
        <pc:spChg chg="add del">
          <ac:chgData name="Jesus Galvan" userId="a78a9fc1-db72-4fa7-a21f-7619dac3ca7e" providerId="ADAL" clId="{95332686-CEA5-4F79-9E95-A018FE801ECD}" dt="2026-03-17T18:02:01.861" v="216" actId="26606"/>
          <ac:spMkLst>
            <pc:docMk/>
            <pc:sldMk cId="305938769" sldId="280"/>
            <ac:spMk id="13" creationId="{7B1AB9FE-36F5-4FD1-9850-DB5C5AD4828F}"/>
          </ac:spMkLst>
        </pc:spChg>
        <pc:spChg chg="add del">
          <ac:chgData name="Jesus Galvan" userId="a78a9fc1-db72-4fa7-a21f-7619dac3ca7e" providerId="ADAL" clId="{95332686-CEA5-4F79-9E95-A018FE801ECD}" dt="2026-03-17T18:02:01.861" v="216" actId="26606"/>
          <ac:spMkLst>
            <pc:docMk/>
            <pc:sldMk cId="305938769" sldId="280"/>
            <ac:spMk id="15" creationId="{F489C2E0-4895-4B72-85EA-7EE9FAFFDC7E}"/>
          </ac:spMkLst>
        </pc:spChg>
        <pc:spChg chg="add del">
          <ac:chgData name="Jesus Galvan" userId="a78a9fc1-db72-4fa7-a21f-7619dac3ca7e" providerId="ADAL" clId="{95332686-CEA5-4F79-9E95-A018FE801ECD}" dt="2026-03-17T18:05:43.919" v="284" actId="26606"/>
          <ac:spMkLst>
            <pc:docMk/>
            <pc:sldMk cId="305938769" sldId="280"/>
            <ac:spMk id="17" creationId="{F489C2E0-4895-4B72-85EA-7EE9FAFFDC7E}"/>
          </ac:spMkLst>
        </pc:spChg>
        <pc:spChg chg="add del">
          <ac:chgData name="Jesus Galvan" userId="a78a9fc1-db72-4fa7-a21f-7619dac3ca7e" providerId="ADAL" clId="{95332686-CEA5-4F79-9E95-A018FE801ECD}" dt="2026-03-17T18:05:43.919" v="283" actId="26606"/>
          <ac:spMkLst>
            <pc:docMk/>
            <pc:sldMk cId="305938769" sldId="280"/>
            <ac:spMk id="22" creationId="{7B1AB9FE-36F5-4FD1-9850-DB5C5AD4828F}"/>
          </ac:spMkLst>
        </pc:spChg>
        <pc:spChg chg="add del">
          <ac:chgData name="Jesus Galvan" userId="a78a9fc1-db72-4fa7-a21f-7619dac3ca7e" providerId="ADAL" clId="{95332686-CEA5-4F79-9E95-A018FE801ECD}" dt="2026-03-17T18:05:43.919" v="283" actId="26606"/>
          <ac:spMkLst>
            <pc:docMk/>
            <pc:sldMk cId="305938769" sldId="280"/>
            <ac:spMk id="24" creationId="{F489C2E0-4895-4B72-85EA-7EE9FAFFDC7E}"/>
          </ac:spMkLst>
        </pc:spChg>
        <pc:spChg chg="add">
          <ac:chgData name="Jesus Galvan" userId="a78a9fc1-db72-4fa7-a21f-7619dac3ca7e" providerId="ADAL" clId="{95332686-CEA5-4F79-9E95-A018FE801ECD}" dt="2026-03-17T18:05:43.919" v="284" actId="26606"/>
          <ac:spMkLst>
            <pc:docMk/>
            <pc:sldMk cId="305938769" sldId="280"/>
            <ac:spMk id="26" creationId="{648D746A-0359-4EAE-8CF9-062E281698EC}"/>
          </ac:spMkLst>
        </pc:spChg>
        <pc:spChg chg="add">
          <ac:chgData name="Jesus Galvan" userId="a78a9fc1-db72-4fa7-a21f-7619dac3ca7e" providerId="ADAL" clId="{95332686-CEA5-4F79-9E95-A018FE801ECD}" dt="2026-03-17T18:05:43.919" v="284" actId="26606"/>
          <ac:spMkLst>
            <pc:docMk/>
            <pc:sldMk cId="305938769" sldId="280"/>
            <ac:spMk id="27" creationId="{E2BA2BD9-7B54-4190-8F06-3EF3658A0020}"/>
          </ac:spMkLst>
        </pc:spChg>
        <pc:spChg chg="add">
          <ac:chgData name="Jesus Galvan" userId="a78a9fc1-db72-4fa7-a21f-7619dac3ca7e" providerId="ADAL" clId="{95332686-CEA5-4F79-9E95-A018FE801ECD}" dt="2026-03-17T18:05:43.919" v="284" actId="26606"/>
          <ac:spMkLst>
            <pc:docMk/>
            <pc:sldMk cId="305938769" sldId="280"/>
            <ac:spMk id="28" creationId="{184F9D61-9303-40B4-9F7E-66A9B4EDC458}"/>
          </ac:spMkLst>
        </pc:spChg>
        <pc:picChg chg="add del mod ord">
          <ac:chgData name="Jesus Galvan" userId="a78a9fc1-db72-4fa7-a21f-7619dac3ca7e" providerId="ADAL" clId="{95332686-CEA5-4F79-9E95-A018FE801ECD}" dt="2026-03-17T18:02:07.597" v="217" actId="931"/>
          <ac:picMkLst>
            <pc:docMk/>
            <pc:sldMk cId="305938769" sldId="280"/>
            <ac:picMk id="8" creationId="{F8B0A35F-2068-3929-B634-0C27938FC52B}"/>
          </ac:picMkLst>
        </pc:picChg>
        <pc:picChg chg="add mod ord">
          <ac:chgData name="Jesus Galvan" userId="a78a9fc1-db72-4fa7-a21f-7619dac3ca7e" providerId="ADAL" clId="{95332686-CEA5-4F79-9E95-A018FE801ECD}" dt="2026-03-17T18:05:48.451" v="285" actId="14100"/>
          <ac:picMkLst>
            <pc:docMk/>
            <pc:sldMk cId="305938769" sldId="280"/>
            <ac:picMk id="10" creationId="{F5922E49-E6B7-3E5D-DAD5-09B29074E53D}"/>
          </ac:picMkLst>
        </pc:picChg>
      </pc:sldChg>
      <pc:sldChg chg="addSp delSp modSp new del mod">
        <pc:chgData name="Jesus Galvan" userId="a78a9fc1-db72-4fa7-a21f-7619dac3ca7e" providerId="ADAL" clId="{95332686-CEA5-4F79-9E95-A018FE801ECD}" dt="2026-03-17T18:00:08.679" v="206" actId="47"/>
        <pc:sldMkLst>
          <pc:docMk/>
          <pc:sldMk cId="1305311440" sldId="280"/>
        </pc:sldMkLst>
        <pc:spChg chg="add del">
          <ac:chgData name="Jesus Galvan" userId="a78a9fc1-db72-4fa7-a21f-7619dac3ca7e" providerId="ADAL" clId="{95332686-CEA5-4F79-9E95-A018FE801ECD}" dt="2026-03-17T17:59:52.160" v="205" actId="26606"/>
          <ac:spMkLst>
            <pc:docMk/>
            <pc:sldMk cId="1305311440" sldId="280"/>
            <ac:spMk id="2" creationId="{B680744F-35C8-6723-97C7-7FE36D80BC56}"/>
          </ac:spMkLst>
        </pc:spChg>
        <pc:spChg chg="del">
          <ac:chgData name="Jesus Galvan" userId="a78a9fc1-db72-4fa7-a21f-7619dac3ca7e" providerId="ADAL" clId="{95332686-CEA5-4F79-9E95-A018FE801ECD}" dt="2026-03-17T17:59:43.600" v="202" actId="931"/>
          <ac:spMkLst>
            <pc:docMk/>
            <pc:sldMk cId="1305311440" sldId="280"/>
            <ac:spMk id="3" creationId="{16E1DBB0-3EAB-BCDE-1EAA-8E8E000F34F2}"/>
          </ac:spMkLst>
        </pc:spChg>
        <pc:spChg chg="add del">
          <ac:chgData name="Jesus Galvan" userId="a78a9fc1-db72-4fa7-a21f-7619dac3ca7e" providerId="ADAL" clId="{95332686-CEA5-4F79-9E95-A018FE801ECD}" dt="2026-03-17T17:59:52.160" v="205" actId="26606"/>
          <ac:spMkLst>
            <pc:docMk/>
            <pc:sldMk cId="1305311440" sldId="280"/>
            <ac:spMk id="4" creationId="{CFF88DFE-C56C-C333-1761-81494C3E07D7}"/>
          </ac:spMkLst>
        </pc:spChg>
        <pc:spChg chg="add del">
          <ac:chgData name="Jesus Galvan" userId="a78a9fc1-db72-4fa7-a21f-7619dac3ca7e" providerId="ADAL" clId="{95332686-CEA5-4F79-9E95-A018FE801ECD}" dt="2026-03-17T17:59:52.154" v="204" actId="26606"/>
          <ac:spMkLst>
            <pc:docMk/>
            <pc:sldMk cId="1305311440" sldId="280"/>
            <ac:spMk id="11" creationId="{B40F6A6F-158F-E589-BD66-24C9973F8F5C}"/>
          </ac:spMkLst>
        </pc:spChg>
        <pc:spChg chg="add del">
          <ac:chgData name="Jesus Galvan" userId="a78a9fc1-db72-4fa7-a21f-7619dac3ca7e" providerId="ADAL" clId="{95332686-CEA5-4F79-9E95-A018FE801ECD}" dt="2026-03-17T17:59:52.154" v="204" actId="26606"/>
          <ac:spMkLst>
            <pc:docMk/>
            <pc:sldMk cId="1305311440" sldId="280"/>
            <ac:spMk id="13" creationId="{3A26A221-A0E4-B9F1-C48F-D0F9E1C650FB}"/>
          </ac:spMkLst>
        </pc:spChg>
        <pc:spChg chg="add">
          <ac:chgData name="Jesus Galvan" userId="a78a9fc1-db72-4fa7-a21f-7619dac3ca7e" providerId="ADAL" clId="{95332686-CEA5-4F79-9E95-A018FE801ECD}" dt="2026-03-17T17:59:52.160" v="205" actId="26606"/>
          <ac:spMkLst>
            <pc:docMk/>
            <pc:sldMk cId="1305311440" sldId="280"/>
            <ac:spMk id="15" creationId="{9147C89A-E4D6-4070-F20E-C2D20B24AC08}"/>
          </ac:spMkLst>
        </pc:spChg>
        <pc:spChg chg="add">
          <ac:chgData name="Jesus Galvan" userId="a78a9fc1-db72-4fa7-a21f-7619dac3ca7e" providerId="ADAL" clId="{95332686-CEA5-4F79-9E95-A018FE801ECD}" dt="2026-03-17T17:59:52.160" v="205" actId="26606"/>
          <ac:spMkLst>
            <pc:docMk/>
            <pc:sldMk cId="1305311440" sldId="280"/>
            <ac:spMk id="16" creationId="{13369A8A-8697-999E-ACE3-F7A6CD50754D}"/>
          </ac:spMkLst>
        </pc:spChg>
        <pc:picChg chg="add mod ord">
          <ac:chgData name="Jesus Galvan" userId="a78a9fc1-db72-4fa7-a21f-7619dac3ca7e" providerId="ADAL" clId="{95332686-CEA5-4F79-9E95-A018FE801ECD}" dt="2026-03-17T17:59:52.160" v="205" actId="26606"/>
          <ac:picMkLst>
            <pc:docMk/>
            <pc:sldMk cId="1305311440" sldId="280"/>
            <ac:picMk id="6" creationId="{D9DF5053-7AE1-8B67-B53C-42C444159AC1}"/>
          </ac:picMkLst>
        </pc:picChg>
      </pc:sldChg>
      <pc:sldChg chg="new del">
        <pc:chgData name="Jesus Galvan" userId="a78a9fc1-db72-4fa7-a21f-7619dac3ca7e" providerId="ADAL" clId="{95332686-CEA5-4F79-9E95-A018FE801ECD}" dt="2026-03-17T17:55:22.564" v="140" actId="680"/>
        <pc:sldMkLst>
          <pc:docMk/>
          <pc:sldMk cId="2481097254" sldId="280"/>
        </pc:sldMkLst>
      </pc:sldChg>
      <pc:sldChg chg="new del">
        <pc:chgData name="Jesus Galvan" userId="a78a9fc1-db72-4fa7-a21f-7619dac3ca7e" providerId="ADAL" clId="{95332686-CEA5-4F79-9E95-A018FE801ECD}" dt="2026-03-17T17:55:00.827" v="138" actId="47"/>
        <pc:sldMkLst>
          <pc:docMk/>
          <pc:sldMk cId="3950502820" sldId="280"/>
        </pc:sldMkLst>
      </pc:sldChg>
      <pc:sldChg chg="addSp delSp modSp new mod ord">
        <pc:chgData name="Jesus Galvan" userId="a78a9fc1-db72-4fa7-a21f-7619dac3ca7e" providerId="ADAL" clId="{95332686-CEA5-4F79-9E95-A018FE801ECD}" dt="2026-03-17T18:09:48.806" v="374" actId="255"/>
        <pc:sldMkLst>
          <pc:docMk/>
          <pc:sldMk cId="430046238" sldId="281"/>
        </pc:sldMkLst>
        <pc:spChg chg="del">
          <ac:chgData name="Jesus Galvan" userId="a78a9fc1-db72-4fa7-a21f-7619dac3ca7e" providerId="ADAL" clId="{95332686-CEA5-4F79-9E95-A018FE801ECD}" dt="2026-03-17T18:06:23.517" v="288" actId="26606"/>
          <ac:spMkLst>
            <pc:docMk/>
            <pc:sldMk cId="430046238" sldId="281"/>
            <ac:spMk id="2" creationId="{E2DB0510-A492-7CFA-EC70-B99597DD2521}"/>
          </ac:spMkLst>
        </pc:spChg>
        <pc:spChg chg="del">
          <ac:chgData name="Jesus Galvan" userId="a78a9fc1-db72-4fa7-a21f-7619dac3ca7e" providerId="ADAL" clId="{95332686-CEA5-4F79-9E95-A018FE801ECD}" dt="2026-03-17T18:06:17.195" v="287" actId="931"/>
          <ac:spMkLst>
            <pc:docMk/>
            <pc:sldMk cId="430046238" sldId="281"/>
            <ac:spMk id="3" creationId="{227CE00A-0263-D74F-015C-9FF4C4873D32}"/>
          </ac:spMkLst>
        </pc:spChg>
        <pc:spChg chg="add mod">
          <ac:chgData name="Jesus Galvan" userId="a78a9fc1-db72-4fa7-a21f-7619dac3ca7e" providerId="ADAL" clId="{95332686-CEA5-4F79-9E95-A018FE801ECD}" dt="2026-03-17T18:09:48.806" v="374" actId="255"/>
          <ac:spMkLst>
            <pc:docMk/>
            <pc:sldMk cId="430046238" sldId="281"/>
            <ac:spMk id="7" creationId="{65A78A0A-C8CB-F334-68A8-CBB129262F3A}"/>
          </ac:spMkLst>
        </pc:spChg>
        <pc:spChg chg="add mod">
          <ac:chgData name="Jesus Galvan" userId="a78a9fc1-db72-4fa7-a21f-7619dac3ca7e" providerId="ADAL" clId="{95332686-CEA5-4F79-9E95-A018FE801ECD}" dt="2026-03-17T18:08:15.907" v="367" actId="255"/>
          <ac:spMkLst>
            <pc:docMk/>
            <pc:sldMk cId="430046238" sldId="281"/>
            <ac:spMk id="10" creationId="{311B8080-905D-D9A7-421E-F3F0806BA99C}"/>
          </ac:spMkLst>
        </pc:spChg>
        <pc:picChg chg="add mod ord">
          <ac:chgData name="Jesus Galvan" userId="a78a9fc1-db72-4fa7-a21f-7619dac3ca7e" providerId="ADAL" clId="{95332686-CEA5-4F79-9E95-A018FE801ECD}" dt="2026-03-17T18:08:07.819" v="366" actId="1076"/>
          <ac:picMkLst>
            <pc:docMk/>
            <pc:sldMk cId="430046238" sldId="281"/>
            <ac:picMk id="5" creationId="{FADBD66E-CB54-142B-608D-7B9C64A61514}"/>
          </ac:picMkLst>
        </pc:picChg>
      </pc:sldChg>
      <pc:sldChg chg="addSp delSp modSp add mod modNotesTx">
        <pc:chgData name="Jesus Galvan" userId="a78a9fc1-db72-4fa7-a21f-7619dac3ca7e" providerId="ADAL" clId="{95332686-CEA5-4F79-9E95-A018FE801ECD}" dt="2026-03-17T20:11:06.256" v="1977" actId="20577"/>
        <pc:sldMkLst>
          <pc:docMk/>
          <pc:sldMk cId="3766477538" sldId="282"/>
        </pc:sldMkLst>
        <pc:spChg chg="mod">
          <ac:chgData name="Jesus Galvan" userId="a78a9fc1-db72-4fa7-a21f-7619dac3ca7e" providerId="ADAL" clId="{95332686-CEA5-4F79-9E95-A018FE801ECD}" dt="2026-03-17T18:35:52.427" v="589" actId="14100"/>
          <ac:spMkLst>
            <pc:docMk/>
            <pc:sldMk cId="3766477538" sldId="282"/>
            <ac:spMk id="2" creationId="{701BFC19-7858-EC2C-1D6E-CB540ED48EA5}"/>
          </ac:spMkLst>
        </pc:spChg>
        <pc:spChg chg="add del">
          <ac:chgData name="Jesus Galvan" userId="a78a9fc1-db72-4fa7-a21f-7619dac3ca7e" providerId="ADAL" clId="{95332686-CEA5-4F79-9E95-A018FE801ECD}" dt="2026-03-17T18:26:58.011" v="539" actId="22"/>
          <ac:spMkLst>
            <pc:docMk/>
            <pc:sldMk cId="3766477538" sldId="282"/>
            <ac:spMk id="4" creationId="{5DE0F294-0B79-0B38-B44D-0D1C8ADFF91B}"/>
          </ac:spMkLst>
        </pc:spChg>
        <pc:spChg chg="add mod">
          <ac:chgData name="Jesus Galvan" userId="a78a9fc1-db72-4fa7-a21f-7619dac3ca7e" providerId="ADAL" clId="{95332686-CEA5-4F79-9E95-A018FE801ECD}" dt="2026-03-17T18:36:58.484" v="603" actId="2711"/>
          <ac:spMkLst>
            <pc:docMk/>
            <pc:sldMk cId="3766477538" sldId="282"/>
            <ac:spMk id="5" creationId="{6AFD7016-4FF0-74EF-F6AA-0EA369935F6B}"/>
          </ac:spMkLst>
        </pc:spChg>
        <pc:spChg chg="add mod">
          <ac:chgData name="Jesus Galvan" userId="a78a9fc1-db72-4fa7-a21f-7619dac3ca7e" providerId="ADAL" clId="{95332686-CEA5-4F79-9E95-A018FE801ECD}" dt="2026-03-17T18:37:15.902" v="625" actId="20577"/>
          <ac:spMkLst>
            <pc:docMk/>
            <pc:sldMk cId="3766477538" sldId="282"/>
            <ac:spMk id="6" creationId="{C00AC7C6-62FA-3BDB-2D4D-5C9D93E787FD}"/>
          </ac:spMkLst>
        </pc:spChg>
        <pc:spChg chg="add mod">
          <ac:chgData name="Jesus Galvan" userId="a78a9fc1-db72-4fa7-a21f-7619dac3ca7e" providerId="ADAL" clId="{95332686-CEA5-4F79-9E95-A018FE801ECD}" dt="2026-03-17T18:37:25.799" v="641" actId="20577"/>
          <ac:spMkLst>
            <pc:docMk/>
            <pc:sldMk cId="3766477538" sldId="282"/>
            <ac:spMk id="7" creationId="{F0F784FF-6C84-1FE9-F390-CBB37C6E68B7}"/>
          </ac:spMkLst>
        </pc:spChg>
        <pc:spChg chg="add mod">
          <ac:chgData name="Jesus Galvan" userId="a78a9fc1-db72-4fa7-a21f-7619dac3ca7e" providerId="ADAL" clId="{95332686-CEA5-4F79-9E95-A018FE801ECD}" dt="2026-03-17T18:38:09.576" v="692" actId="20577"/>
          <ac:spMkLst>
            <pc:docMk/>
            <pc:sldMk cId="3766477538" sldId="282"/>
            <ac:spMk id="8" creationId="{2013ECDD-E692-1C08-2857-C0DEB6437A1E}"/>
          </ac:spMkLst>
        </pc:spChg>
        <pc:spChg chg="add mod">
          <ac:chgData name="Jesus Galvan" userId="a78a9fc1-db72-4fa7-a21f-7619dac3ca7e" providerId="ADAL" clId="{95332686-CEA5-4F79-9E95-A018FE801ECD}" dt="2026-03-17T18:38:32.960" v="742" actId="255"/>
          <ac:spMkLst>
            <pc:docMk/>
            <pc:sldMk cId="3766477538" sldId="282"/>
            <ac:spMk id="9" creationId="{91500CA0-27C0-3CE5-BD06-1DDF170FA43D}"/>
          </ac:spMkLst>
        </pc:spChg>
        <pc:spChg chg="add mod">
          <ac:chgData name="Jesus Galvan" userId="a78a9fc1-db72-4fa7-a21f-7619dac3ca7e" providerId="ADAL" clId="{95332686-CEA5-4F79-9E95-A018FE801ECD}" dt="2026-03-17T18:39:34.816" v="771" actId="20577"/>
          <ac:spMkLst>
            <pc:docMk/>
            <pc:sldMk cId="3766477538" sldId="282"/>
            <ac:spMk id="10" creationId="{AA5286D4-A67D-69DA-ECB1-0295DFFECB7C}"/>
          </ac:spMkLst>
        </pc:spChg>
        <pc:spChg chg="del">
          <ac:chgData name="Jesus Galvan" userId="a78a9fc1-db72-4fa7-a21f-7619dac3ca7e" providerId="ADAL" clId="{95332686-CEA5-4F79-9E95-A018FE801ECD}" dt="2026-03-17T18:26:37.622" v="520" actId="478"/>
          <ac:spMkLst>
            <pc:docMk/>
            <pc:sldMk cId="3766477538" sldId="282"/>
            <ac:spMk id="11" creationId="{BF8B8630-22A6-2D1B-0195-451E21AF7724}"/>
          </ac:spMkLst>
        </pc:spChg>
        <pc:spChg chg="del">
          <ac:chgData name="Jesus Galvan" userId="a78a9fc1-db72-4fa7-a21f-7619dac3ca7e" providerId="ADAL" clId="{95332686-CEA5-4F79-9E95-A018FE801ECD}" dt="2026-03-17T18:26:37.622" v="520" actId="478"/>
          <ac:spMkLst>
            <pc:docMk/>
            <pc:sldMk cId="3766477538" sldId="282"/>
            <ac:spMk id="12" creationId="{59CCFC9C-1443-0730-F166-F4B2615018BB}"/>
          </ac:spMkLst>
        </pc:spChg>
        <pc:spChg chg="del">
          <ac:chgData name="Jesus Galvan" userId="a78a9fc1-db72-4fa7-a21f-7619dac3ca7e" providerId="ADAL" clId="{95332686-CEA5-4F79-9E95-A018FE801ECD}" dt="2026-03-17T18:26:37.622" v="520" actId="478"/>
          <ac:spMkLst>
            <pc:docMk/>
            <pc:sldMk cId="3766477538" sldId="282"/>
            <ac:spMk id="13" creationId="{2DE39F1B-7F8C-1C8E-2488-5F35528589FB}"/>
          </ac:spMkLst>
        </pc:spChg>
        <pc:spChg chg="add mod">
          <ac:chgData name="Jesus Galvan" userId="a78a9fc1-db72-4fa7-a21f-7619dac3ca7e" providerId="ADAL" clId="{95332686-CEA5-4F79-9E95-A018FE801ECD}" dt="2026-03-17T18:39:49.118" v="807" actId="20577"/>
          <ac:spMkLst>
            <pc:docMk/>
            <pc:sldMk cId="3766477538" sldId="282"/>
            <ac:spMk id="14" creationId="{5438C72C-5894-A939-FD01-16F6B29B3B7E}"/>
          </ac:spMkLst>
        </pc:spChg>
        <pc:spChg chg="add del mod">
          <ac:chgData name="Jesus Galvan" userId="a78a9fc1-db72-4fa7-a21f-7619dac3ca7e" providerId="ADAL" clId="{95332686-CEA5-4F79-9E95-A018FE801ECD}" dt="2026-03-17T18:40:04.582" v="835" actId="20577"/>
          <ac:spMkLst>
            <pc:docMk/>
            <pc:sldMk cId="3766477538" sldId="282"/>
            <ac:spMk id="16" creationId="{CB4FFD8A-E9C8-EE36-CA94-ADE46B5B7616}"/>
          </ac:spMkLst>
        </pc:spChg>
        <pc:spChg chg="add mod">
          <ac:chgData name="Jesus Galvan" userId="a78a9fc1-db72-4fa7-a21f-7619dac3ca7e" providerId="ADAL" clId="{95332686-CEA5-4F79-9E95-A018FE801ECD}" dt="2026-03-17T18:40:14.398" v="859" actId="20577"/>
          <ac:spMkLst>
            <pc:docMk/>
            <pc:sldMk cId="3766477538" sldId="282"/>
            <ac:spMk id="18" creationId="{B9C3E6EB-266B-3C2A-A423-F2F118145E1D}"/>
          </ac:spMkLst>
        </pc:spChg>
        <pc:spChg chg="del">
          <ac:chgData name="Jesus Galvan" userId="a78a9fc1-db72-4fa7-a21f-7619dac3ca7e" providerId="ADAL" clId="{95332686-CEA5-4F79-9E95-A018FE801ECD}" dt="2026-03-17T18:26:37.622" v="520" actId="478"/>
          <ac:spMkLst>
            <pc:docMk/>
            <pc:sldMk cId="3766477538" sldId="282"/>
            <ac:spMk id="19" creationId="{A1B92AF0-09FC-E50D-7CCD-5C884BDF1BD7}"/>
          </ac:spMkLst>
        </pc:spChg>
        <pc:spChg chg="add mod">
          <ac:chgData name="Jesus Galvan" userId="a78a9fc1-db72-4fa7-a21f-7619dac3ca7e" providerId="ADAL" clId="{95332686-CEA5-4F79-9E95-A018FE801ECD}" dt="2026-03-17T18:40:22.788" v="873" actId="20577"/>
          <ac:spMkLst>
            <pc:docMk/>
            <pc:sldMk cId="3766477538" sldId="282"/>
            <ac:spMk id="20" creationId="{6B728C4C-8427-80AA-8495-1A8E7F921851}"/>
          </ac:spMkLst>
        </pc:spChg>
        <pc:spChg chg="mod">
          <ac:chgData name="Jesus Galvan" userId="a78a9fc1-db72-4fa7-a21f-7619dac3ca7e" providerId="ADAL" clId="{95332686-CEA5-4F79-9E95-A018FE801ECD}" dt="2026-03-17T18:29:19.058" v="560" actId="1076"/>
          <ac:spMkLst>
            <pc:docMk/>
            <pc:sldMk cId="3766477538" sldId="282"/>
            <ac:spMk id="21" creationId="{1632602F-16BC-BDE3-2ADB-798AE49C9C64}"/>
          </ac:spMkLst>
        </pc:spChg>
        <pc:spChg chg="add mod">
          <ac:chgData name="Jesus Galvan" userId="a78a9fc1-db72-4fa7-a21f-7619dac3ca7e" providerId="ADAL" clId="{95332686-CEA5-4F79-9E95-A018FE801ECD}" dt="2026-03-17T18:40:28.848" v="879" actId="20577"/>
          <ac:spMkLst>
            <pc:docMk/>
            <pc:sldMk cId="3766477538" sldId="282"/>
            <ac:spMk id="22" creationId="{0449C710-538A-19FD-3CE1-78B71E7CB034}"/>
          </ac:spMkLst>
        </pc:spChg>
        <pc:spChg chg="del">
          <ac:chgData name="Jesus Galvan" userId="a78a9fc1-db72-4fa7-a21f-7619dac3ca7e" providerId="ADAL" clId="{95332686-CEA5-4F79-9E95-A018FE801ECD}" dt="2026-03-17T18:26:37.622" v="520" actId="478"/>
          <ac:spMkLst>
            <pc:docMk/>
            <pc:sldMk cId="3766477538" sldId="282"/>
            <ac:spMk id="23" creationId="{824BBD7E-4F67-FAC3-358B-301A4E1EC7DF}"/>
          </ac:spMkLst>
        </pc:spChg>
        <pc:spChg chg="add mod">
          <ac:chgData name="Jesus Galvan" userId="a78a9fc1-db72-4fa7-a21f-7619dac3ca7e" providerId="ADAL" clId="{95332686-CEA5-4F79-9E95-A018FE801ECD}" dt="2026-03-17T18:40:38.983" v="905" actId="20577"/>
          <ac:spMkLst>
            <pc:docMk/>
            <pc:sldMk cId="3766477538" sldId="282"/>
            <ac:spMk id="24" creationId="{8E2B594A-2ABE-9AD0-BFFF-1BA280BC1C08}"/>
          </ac:spMkLst>
        </pc:spChg>
        <pc:cxnChg chg="del mod">
          <ac:chgData name="Jesus Galvan" userId="a78a9fc1-db72-4fa7-a21f-7619dac3ca7e" providerId="ADAL" clId="{95332686-CEA5-4F79-9E95-A018FE801ECD}" dt="2026-03-17T18:26:37.622" v="520" actId="478"/>
          <ac:cxnSpMkLst>
            <pc:docMk/>
            <pc:sldMk cId="3766477538" sldId="282"/>
            <ac:cxnSpMk id="15" creationId="{881DCA83-58F3-DE1C-D95E-2435723B2030}"/>
          </ac:cxnSpMkLst>
        </pc:cxnChg>
        <pc:cxnChg chg="del mod">
          <ac:chgData name="Jesus Galvan" userId="a78a9fc1-db72-4fa7-a21f-7619dac3ca7e" providerId="ADAL" clId="{95332686-CEA5-4F79-9E95-A018FE801ECD}" dt="2026-03-17T18:26:37.622" v="520" actId="478"/>
          <ac:cxnSpMkLst>
            <pc:docMk/>
            <pc:sldMk cId="3766477538" sldId="282"/>
            <ac:cxnSpMk id="17" creationId="{E305E39B-1D35-777A-F022-85C947278148}"/>
          </ac:cxnSpMkLst>
        </pc:cxnChg>
      </pc:sldChg>
      <pc:sldChg chg="addSp delSp modSp new mod">
        <pc:chgData name="Jesus Galvan" userId="a78a9fc1-db72-4fa7-a21f-7619dac3ca7e" providerId="ADAL" clId="{95332686-CEA5-4F79-9E95-A018FE801ECD}" dt="2026-03-17T19:21:24.349" v="1339" actId="1076"/>
        <pc:sldMkLst>
          <pc:docMk/>
          <pc:sldMk cId="358971083" sldId="283"/>
        </pc:sldMkLst>
        <pc:spChg chg="add del mod">
          <ac:chgData name="Jesus Galvan" userId="a78a9fc1-db72-4fa7-a21f-7619dac3ca7e" providerId="ADAL" clId="{95332686-CEA5-4F79-9E95-A018FE801ECD}" dt="2026-03-17T19:05:21.350" v="1168" actId="478"/>
          <ac:spMkLst>
            <pc:docMk/>
            <pc:sldMk cId="358971083" sldId="283"/>
            <ac:spMk id="2" creationId="{21536089-EF6B-4A72-C59A-7540E0F1F8EA}"/>
          </ac:spMkLst>
        </pc:spChg>
        <pc:spChg chg="add mod">
          <ac:chgData name="Jesus Galvan" userId="a78a9fc1-db72-4fa7-a21f-7619dac3ca7e" providerId="ADAL" clId="{95332686-CEA5-4F79-9E95-A018FE801ECD}" dt="2026-03-17T19:08:00.031" v="1206" actId="1076"/>
          <ac:spMkLst>
            <pc:docMk/>
            <pc:sldMk cId="358971083" sldId="283"/>
            <ac:spMk id="3" creationId="{89646BBF-1941-C930-489F-EAD29089D5F5}"/>
          </ac:spMkLst>
        </pc:spChg>
        <pc:spChg chg="add mod">
          <ac:chgData name="Jesus Galvan" userId="a78a9fc1-db72-4fa7-a21f-7619dac3ca7e" providerId="ADAL" clId="{95332686-CEA5-4F79-9E95-A018FE801ECD}" dt="2026-03-17T19:21:24.349" v="1339" actId="1076"/>
          <ac:spMkLst>
            <pc:docMk/>
            <pc:sldMk cId="358971083" sldId="283"/>
            <ac:spMk id="4" creationId="{C093C7C2-1453-89B8-5469-AD6781F6AC95}"/>
          </ac:spMkLst>
        </pc:spChg>
        <pc:spChg chg="add mod">
          <ac:chgData name="Jesus Galvan" userId="a78a9fc1-db72-4fa7-a21f-7619dac3ca7e" providerId="ADAL" clId="{95332686-CEA5-4F79-9E95-A018FE801ECD}" dt="2026-03-17T19:21:24.349" v="1339" actId="1076"/>
          <ac:spMkLst>
            <pc:docMk/>
            <pc:sldMk cId="358971083" sldId="283"/>
            <ac:spMk id="5" creationId="{2F18C3C0-1436-E375-1A06-57D536F98B07}"/>
          </ac:spMkLst>
        </pc:spChg>
        <pc:spChg chg="add mod">
          <ac:chgData name="Jesus Galvan" userId="a78a9fc1-db72-4fa7-a21f-7619dac3ca7e" providerId="ADAL" clId="{95332686-CEA5-4F79-9E95-A018FE801ECD}" dt="2026-03-17T19:21:24.349" v="1339" actId="1076"/>
          <ac:spMkLst>
            <pc:docMk/>
            <pc:sldMk cId="358971083" sldId="283"/>
            <ac:spMk id="6" creationId="{ECF6427D-C392-353C-339E-1CC340D2DF72}"/>
          </ac:spMkLst>
        </pc:spChg>
        <pc:picChg chg="add del mod">
          <ac:chgData name="Jesus Galvan" userId="a78a9fc1-db72-4fa7-a21f-7619dac3ca7e" providerId="ADAL" clId="{95332686-CEA5-4F79-9E95-A018FE801ECD}" dt="2026-03-17T19:14:47.545" v="1308" actId="478"/>
          <ac:picMkLst>
            <pc:docMk/>
            <pc:sldMk cId="358971083" sldId="283"/>
            <ac:picMk id="8" creationId="{EAC28120-C3A7-82DE-4BFE-A2748F28184B}"/>
          </ac:picMkLst>
        </pc:picChg>
        <pc:picChg chg="add mod">
          <ac:chgData name="Jesus Galvan" userId="a78a9fc1-db72-4fa7-a21f-7619dac3ca7e" providerId="ADAL" clId="{95332686-CEA5-4F79-9E95-A018FE801ECD}" dt="2026-03-17T19:21:24.349" v="1339" actId="1076"/>
          <ac:picMkLst>
            <pc:docMk/>
            <pc:sldMk cId="358971083" sldId="283"/>
            <ac:picMk id="10" creationId="{390DC7EF-29DB-7EB6-51D7-20364FCCB475}"/>
          </ac:picMkLst>
        </pc:picChg>
        <pc:picChg chg="add del mod">
          <ac:chgData name="Jesus Galvan" userId="a78a9fc1-db72-4fa7-a21f-7619dac3ca7e" providerId="ADAL" clId="{95332686-CEA5-4F79-9E95-A018FE801ECD}" dt="2026-03-17T19:18:40.511" v="1317" actId="478"/>
          <ac:picMkLst>
            <pc:docMk/>
            <pc:sldMk cId="358971083" sldId="283"/>
            <ac:picMk id="12" creationId="{AB59CD7C-8D5D-08F5-9EBB-9AF3243F32B4}"/>
          </ac:picMkLst>
        </pc:picChg>
        <pc:picChg chg="add mod">
          <ac:chgData name="Jesus Galvan" userId="a78a9fc1-db72-4fa7-a21f-7619dac3ca7e" providerId="ADAL" clId="{95332686-CEA5-4F79-9E95-A018FE801ECD}" dt="2026-03-17T19:21:24.349" v="1339" actId="1076"/>
          <ac:picMkLst>
            <pc:docMk/>
            <pc:sldMk cId="358971083" sldId="283"/>
            <ac:picMk id="14" creationId="{342F854C-9463-B820-0235-B35A71605216}"/>
          </ac:picMkLst>
        </pc:picChg>
        <pc:picChg chg="add del mod">
          <ac:chgData name="Jesus Galvan" userId="a78a9fc1-db72-4fa7-a21f-7619dac3ca7e" providerId="ADAL" clId="{95332686-CEA5-4F79-9E95-A018FE801ECD}" dt="2026-03-17T19:19:07.422" v="1320" actId="478"/>
          <ac:picMkLst>
            <pc:docMk/>
            <pc:sldMk cId="358971083" sldId="283"/>
            <ac:picMk id="16" creationId="{1EAB95B5-D85B-54C0-5D2D-B332591C0044}"/>
          </ac:picMkLst>
        </pc:picChg>
        <pc:picChg chg="add mod">
          <ac:chgData name="Jesus Galvan" userId="a78a9fc1-db72-4fa7-a21f-7619dac3ca7e" providerId="ADAL" clId="{95332686-CEA5-4F79-9E95-A018FE801ECD}" dt="2026-03-17T19:21:24.349" v="1339" actId="1076"/>
          <ac:picMkLst>
            <pc:docMk/>
            <pc:sldMk cId="358971083" sldId="283"/>
            <ac:picMk id="18" creationId="{0FCEF751-27B2-A94A-8CC6-C0B8EE3C77D4}"/>
          </ac:picMkLst>
        </pc:picChg>
      </pc:sldChg>
      <pc:sldChg chg="addSp delSp modSp new del mod">
        <pc:chgData name="Jesus Galvan" userId="a78a9fc1-db72-4fa7-a21f-7619dac3ca7e" providerId="ADAL" clId="{95332686-CEA5-4F79-9E95-A018FE801ECD}" dt="2026-03-17T19:24:05.044" v="1400" actId="47"/>
        <pc:sldMkLst>
          <pc:docMk/>
          <pc:sldMk cId="1840396133" sldId="284"/>
        </pc:sldMkLst>
        <pc:spChg chg="add mod">
          <ac:chgData name="Jesus Galvan" userId="a78a9fc1-db72-4fa7-a21f-7619dac3ca7e" providerId="ADAL" clId="{95332686-CEA5-4F79-9E95-A018FE801ECD}" dt="2026-03-17T19:22:17.588" v="1368" actId="20577"/>
          <ac:spMkLst>
            <pc:docMk/>
            <pc:sldMk cId="1840396133" sldId="284"/>
            <ac:spMk id="2" creationId="{2DD09608-28E0-480C-0D0A-3B61CBDEF53F}"/>
          </ac:spMkLst>
        </pc:spChg>
        <pc:spChg chg="add del">
          <ac:chgData name="Jesus Galvan" userId="a78a9fc1-db72-4fa7-a21f-7619dac3ca7e" providerId="ADAL" clId="{95332686-CEA5-4F79-9E95-A018FE801ECD}" dt="2026-03-17T19:22:33.111" v="1370" actId="22"/>
          <ac:spMkLst>
            <pc:docMk/>
            <pc:sldMk cId="1840396133" sldId="284"/>
            <ac:spMk id="4" creationId="{41B34BF8-DF9D-85F8-E0DB-BCCB25926146}"/>
          </ac:spMkLst>
        </pc:spChg>
      </pc:sldChg>
      <pc:sldChg chg="addSp delSp modSp new del mod">
        <pc:chgData name="Jesus Galvan" userId="a78a9fc1-db72-4fa7-a21f-7619dac3ca7e" providerId="ADAL" clId="{95332686-CEA5-4F79-9E95-A018FE801ECD}" dt="2026-03-17T19:37:29.908" v="1845" actId="2696"/>
        <pc:sldMkLst>
          <pc:docMk/>
          <pc:sldMk cId="3859387275" sldId="285"/>
        </pc:sldMkLst>
        <pc:spChg chg="mod">
          <ac:chgData name="Jesus Galvan" userId="a78a9fc1-db72-4fa7-a21f-7619dac3ca7e" providerId="ADAL" clId="{95332686-CEA5-4F79-9E95-A018FE801ECD}" dt="2026-03-17T19:33:23.799" v="1750" actId="14100"/>
          <ac:spMkLst>
            <pc:docMk/>
            <pc:sldMk cId="3859387275" sldId="285"/>
            <ac:spMk id="2" creationId="{D80C9A0F-BC99-8CF9-ED97-5181FE8F53AB}"/>
          </ac:spMkLst>
        </pc:spChg>
        <pc:spChg chg="mod">
          <ac:chgData name="Jesus Galvan" userId="a78a9fc1-db72-4fa7-a21f-7619dac3ca7e" providerId="ADAL" clId="{95332686-CEA5-4F79-9E95-A018FE801ECD}" dt="2026-03-17T19:33:34.196" v="1753" actId="14100"/>
          <ac:spMkLst>
            <pc:docMk/>
            <pc:sldMk cId="3859387275" sldId="285"/>
            <ac:spMk id="3" creationId="{6DD5B916-4801-A55F-9E1C-BAF81B7485E6}"/>
          </ac:spMkLst>
        </pc:spChg>
        <pc:spChg chg="mod">
          <ac:chgData name="Jesus Galvan" userId="a78a9fc1-db72-4fa7-a21f-7619dac3ca7e" providerId="ADAL" clId="{95332686-CEA5-4F79-9E95-A018FE801ECD}" dt="2026-03-17T19:33:36.520" v="1754" actId="14100"/>
          <ac:spMkLst>
            <pc:docMk/>
            <pc:sldMk cId="3859387275" sldId="285"/>
            <ac:spMk id="4" creationId="{78A0CBFE-EFB2-6841-B1B6-D756875B9A44}"/>
          </ac:spMkLst>
        </pc:spChg>
        <pc:spChg chg="add del">
          <ac:chgData name="Jesus Galvan" userId="a78a9fc1-db72-4fa7-a21f-7619dac3ca7e" providerId="ADAL" clId="{95332686-CEA5-4F79-9E95-A018FE801ECD}" dt="2026-03-17T19:26:23.797" v="1515" actId="22"/>
          <ac:spMkLst>
            <pc:docMk/>
            <pc:sldMk cId="3859387275" sldId="285"/>
            <ac:spMk id="6" creationId="{02DB1BCA-F03E-ADAF-F782-0AC49DD99F18}"/>
          </ac:spMkLst>
        </pc:spChg>
        <pc:spChg chg="add del">
          <ac:chgData name="Jesus Galvan" userId="a78a9fc1-db72-4fa7-a21f-7619dac3ca7e" providerId="ADAL" clId="{95332686-CEA5-4F79-9E95-A018FE801ECD}" dt="2026-03-17T19:26:26.487" v="1517" actId="22"/>
          <ac:spMkLst>
            <pc:docMk/>
            <pc:sldMk cId="3859387275" sldId="285"/>
            <ac:spMk id="8" creationId="{6F64140D-F8BC-77DE-881C-A5CAC5E9C63F}"/>
          </ac:spMkLst>
        </pc:spChg>
        <pc:spChg chg="add mod">
          <ac:chgData name="Jesus Galvan" userId="a78a9fc1-db72-4fa7-a21f-7619dac3ca7e" providerId="ADAL" clId="{95332686-CEA5-4F79-9E95-A018FE801ECD}" dt="2026-03-17T19:34:34.673" v="1763" actId="1076"/>
          <ac:spMkLst>
            <pc:docMk/>
            <pc:sldMk cId="3859387275" sldId="285"/>
            <ac:spMk id="9" creationId="{BFEF16E9-1479-AFF0-66DA-AB0982149463}"/>
          </ac:spMkLst>
        </pc:spChg>
        <pc:spChg chg="add mod">
          <ac:chgData name="Jesus Galvan" userId="a78a9fc1-db72-4fa7-a21f-7619dac3ca7e" providerId="ADAL" clId="{95332686-CEA5-4F79-9E95-A018FE801ECD}" dt="2026-03-17T19:34:34.673" v="1763" actId="1076"/>
          <ac:spMkLst>
            <pc:docMk/>
            <pc:sldMk cId="3859387275" sldId="285"/>
            <ac:spMk id="10" creationId="{88E68511-7A9B-A09D-06D0-D3FF32966758}"/>
          </ac:spMkLst>
        </pc:spChg>
        <pc:spChg chg="add mod">
          <ac:chgData name="Jesus Galvan" userId="a78a9fc1-db72-4fa7-a21f-7619dac3ca7e" providerId="ADAL" clId="{95332686-CEA5-4F79-9E95-A018FE801ECD}" dt="2026-03-17T19:34:34.673" v="1763" actId="1076"/>
          <ac:spMkLst>
            <pc:docMk/>
            <pc:sldMk cId="3859387275" sldId="285"/>
            <ac:spMk id="11" creationId="{098336C2-E029-148B-12E8-E3CC27699DC7}"/>
          </ac:spMkLst>
        </pc:spChg>
        <pc:spChg chg="add mod">
          <ac:chgData name="Jesus Galvan" userId="a78a9fc1-db72-4fa7-a21f-7619dac3ca7e" providerId="ADAL" clId="{95332686-CEA5-4F79-9E95-A018FE801ECD}" dt="2026-03-17T19:34:34.673" v="1763" actId="1076"/>
          <ac:spMkLst>
            <pc:docMk/>
            <pc:sldMk cId="3859387275" sldId="285"/>
            <ac:spMk id="12" creationId="{50DA7267-CB9A-89E3-8764-37634126B692}"/>
          </ac:spMkLst>
        </pc:spChg>
        <pc:spChg chg="add mod">
          <ac:chgData name="Jesus Galvan" userId="a78a9fc1-db72-4fa7-a21f-7619dac3ca7e" providerId="ADAL" clId="{95332686-CEA5-4F79-9E95-A018FE801ECD}" dt="2026-03-17T19:34:34.673" v="1763" actId="1076"/>
          <ac:spMkLst>
            <pc:docMk/>
            <pc:sldMk cId="3859387275" sldId="285"/>
            <ac:spMk id="13" creationId="{6CE8D08C-B24A-5F16-6A9E-DE6809D80EF4}"/>
          </ac:spMkLst>
        </pc:spChg>
        <pc:spChg chg="add mod">
          <ac:chgData name="Jesus Galvan" userId="a78a9fc1-db72-4fa7-a21f-7619dac3ca7e" providerId="ADAL" clId="{95332686-CEA5-4F79-9E95-A018FE801ECD}" dt="2026-03-17T19:34:34.673" v="1763" actId="1076"/>
          <ac:spMkLst>
            <pc:docMk/>
            <pc:sldMk cId="3859387275" sldId="285"/>
            <ac:spMk id="14" creationId="{600FFFDD-CB1C-1D9F-C807-65D89373714B}"/>
          </ac:spMkLst>
        </pc:spChg>
        <pc:spChg chg="add mod">
          <ac:chgData name="Jesus Galvan" userId="a78a9fc1-db72-4fa7-a21f-7619dac3ca7e" providerId="ADAL" clId="{95332686-CEA5-4F79-9E95-A018FE801ECD}" dt="2026-03-17T19:34:34.673" v="1763" actId="1076"/>
          <ac:spMkLst>
            <pc:docMk/>
            <pc:sldMk cId="3859387275" sldId="285"/>
            <ac:spMk id="15" creationId="{5137D236-E168-3858-F1AD-A7467C5107FD}"/>
          </ac:spMkLst>
        </pc:spChg>
        <pc:spChg chg="add mod">
          <ac:chgData name="Jesus Galvan" userId="a78a9fc1-db72-4fa7-a21f-7619dac3ca7e" providerId="ADAL" clId="{95332686-CEA5-4F79-9E95-A018FE801ECD}" dt="2026-03-17T19:30:56.284" v="1621"/>
          <ac:spMkLst>
            <pc:docMk/>
            <pc:sldMk cId="3859387275" sldId="285"/>
            <ac:spMk id="16" creationId="{82D509EE-9226-D980-1AA7-4E16D0CD25ED}"/>
          </ac:spMkLst>
        </pc:spChg>
        <pc:spChg chg="add mod">
          <ac:chgData name="Jesus Galvan" userId="a78a9fc1-db72-4fa7-a21f-7619dac3ca7e" providerId="ADAL" clId="{95332686-CEA5-4F79-9E95-A018FE801ECD}" dt="2026-03-17T19:34:34.673" v="1763" actId="1076"/>
          <ac:spMkLst>
            <pc:docMk/>
            <pc:sldMk cId="3859387275" sldId="285"/>
            <ac:spMk id="17" creationId="{2EC14906-A88B-03B3-8DD8-1F357A767DE3}"/>
          </ac:spMkLst>
        </pc:spChg>
        <pc:spChg chg="add mod">
          <ac:chgData name="Jesus Galvan" userId="a78a9fc1-db72-4fa7-a21f-7619dac3ca7e" providerId="ADAL" clId="{95332686-CEA5-4F79-9E95-A018FE801ECD}" dt="2026-03-17T19:34:34.673" v="1763" actId="1076"/>
          <ac:spMkLst>
            <pc:docMk/>
            <pc:sldMk cId="3859387275" sldId="285"/>
            <ac:spMk id="18" creationId="{154757D2-FE3F-D7DC-847D-D36B3DA7A00E}"/>
          </ac:spMkLst>
        </pc:spChg>
        <pc:spChg chg="add mod">
          <ac:chgData name="Jesus Galvan" userId="a78a9fc1-db72-4fa7-a21f-7619dac3ca7e" providerId="ADAL" clId="{95332686-CEA5-4F79-9E95-A018FE801ECD}" dt="2026-03-17T19:34:34.673" v="1763" actId="1076"/>
          <ac:spMkLst>
            <pc:docMk/>
            <pc:sldMk cId="3859387275" sldId="285"/>
            <ac:spMk id="19" creationId="{42A83DD5-2507-18C2-0DDB-ECC6DEB886D3}"/>
          </ac:spMkLst>
        </pc:spChg>
      </pc:sldChg>
      <pc:sldChg chg="addSp delSp modSp add del mod">
        <pc:chgData name="Jesus Galvan" userId="a78a9fc1-db72-4fa7-a21f-7619dac3ca7e" providerId="ADAL" clId="{95332686-CEA5-4F79-9E95-A018FE801ECD}" dt="2026-03-17T20:13:57.761" v="2005" actId="2696"/>
        <pc:sldMkLst>
          <pc:docMk/>
          <pc:sldMk cId="1160743732" sldId="286"/>
        </pc:sldMkLst>
        <pc:spChg chg="del">
          <ac:chgData name="Jesus Galvan" userId="a78a9fc1-db72-4fa7-a21f-7619dac3ca7e" providerId="ADAL" clId="{95332686-CEA5-4F79-9E95-A018FE801ECD}" dt="2026-03-17T19:37:53.967" v="1848" actId="478"/>
          <ac:spMkLst>
            <pc:docMk/>
            <pc:sldMk cId="1160743732" sldId="286"/>
            <ac:spMk id="4" creationId="{0B339086-2936-5D0C-219F-EB842821F9EA}"/>
          </ac:spMkLst>
        </pc:spChg>
        <pc:spChg chg="add del mod">
          <ac:chgData name="Jesus Galvan" userId="a78a9fc1-db72-4fa7-a21f-7619dac3ca7e" providerId="ADAL" clId="{95332686-CEA5-4F79-9E95-A018FE801ECD}" dt="2026-03-17T19:37:47.927" v="1847" actId="478"/>
          <ac:spMkLst>
            <pc:docMk/>
            <pc:sldMk cId="1160743732" sldId="286"/>
            <ac:spMk id="5" creationId="{EFC87440-7C93-6360-6AF0-7E3D882D67B9}"/>
          </ac:spMkLst>
        </pc:spChg>
        <pc:spChg chg="add del mod">
          <ac:chgData name="Jesus Galvan" userId="a78a9fc1-db72-4fa7-a21f-7619dac3ca7e" providerId="ADAL" clId="{95332686-CEA5-4F79-9E95-A018FE801ECD}" dt="2026-03-17T19:37:47.927" v="1847" actId="478"/>
          <ac:spMkLst>
            <pc:docMk/>
            <pc:sldMk cId="1160743732" sldId="286"/>
            <ac:spMk id="6" creationId="{F6613889-93D4-0706-E197-BE496B3F5F19}"/>
          </ac:spMkLst>
        </pc:spChg>
        <pc:spChg chg="add del mod">
          <ac:chgData name="Jesus Galvan" userId="a78a9fc1-db72-4fa7-a21f-7619dac3ca7e" providerId="ADAL" clId="{95332686-CEA5-4F79-9E95-A018FE801ECD}" dt="2026-03-17T19:37:47.927" v="1847" actId="478"/>
          <ac:spMkLst>
            <pc:docMk/>
            <pc:sldMk cId="1160743732" sldId="286"/>
            <ac:spMk id="7" creationId="{BFF5DDFD-F083-2AD3-1973-E12F045CF540}"/>
          </ac:spMkLst>
        </pc:spChg>
        <pc:spChg chg="add del mod">
          <ac:chgData name="Jesus Galvan" userId="a78a9fc1-db72-4fa7-a21f-7619dac3ca7e" providerId="ADAL" clId="{95332686-CEA5-4F79-9E95-A018FE801ECD}" dt="2026-03-17T19:37:47.927" v="1847" actId="478"/>
          <ac:spMkLst>
            <pc:docMk/>
            <pc:sldMk cId="1160743732" sldId="286"/>
            <ac:spMk id="8" creationId="{3978C9F7-307B-8831-D657-0E8D0AA26819}"/>
          </ac:spMkLst>
        </pc:spChg>
        <pc:spChg chg="mod">
          <ac:chgData name="Jesus Galvan" userId="a78a9fc1-db72-4fa7-a21f-7619dac3ca7e" providerId="ADAL" clId="{95332686-CEA5-4F79-9E95-A018FE801ECD}" dt="2026-03-17T19:37:26.780" v="1844" actId="1076"/>
          <ac:spMkLst>
            <pc:docMk/>
            <pc:sldMk cId="1160743732" sldId="286"/>
            <ac:spMk id="9" creationId="{CC726B5A-84FA-266A-E4CC-4E46BFF10ADE}"/>
          </ac:spMkLst>
        </pc:spChg>
        <pc:spChg chg="mod">
          <ac:chgData name="Jesus Galvan" userId="a78a9fc1-db72-4fa7-a21f-7619dac3ca7e" providerId="ADAL" clId="{95332686-CEA5-4F79-9E95-A018FE801ECD}" dt="2026-03-17T19:37:26.780" v="1844" actId="1076"/>
          <ac:spMkLst>
            <pc:docMk/>
            <pc:sldMk cId="1160743732" sldId="286"/>
            <ac:spMk id="10" creationId="{4C5E43F8-6469-E2E8-1BF1-91ED52A8D885}"/>
          </ac:spMkLst>
        </pc:spChg>
        <pc:spChg chg="mod">
          <ac:chgData name="Jesus Galvan" userId="a78a9fc1-db72-4fa7-a21f-7619dac3ca7e" providerId="ADAL" clId="{95332686-CEA5-4F79-9E95-A018FE801ECD}" dt="2026-03-17T19:37:26.780" v="1844" actId="1076"/>
          <ac:spMkLst>
            <pc:docMk/>
            <pc:sldMk cId="1160743732" sldId="286"/>
            <ac:spMk id="11" creationId="{E33BF2A1-EA47-D66E-9AA9-29FB2C2CF3D3}"/>
          </ac:spMkLst>
        </pc:spChg>
        <pc:spChg chg="mod">
          <ac:chgData name="Jesus Galvan" userId="a78a9fc1-db72-4fa7-a21f-7619dac3ca7e" providerId="ADAL" clId="{95332686-CEA5-4F79-9E95-A018FE801ECD}" dt="2026-03-17T19:37:26.780" v="1844" actId="1076"/>
          <ac:spMkLst>
            <pc:docMk/>
            <pc:sldMk cId="1160743732" sldId="286"/>
            <ac:spMk id="12" creationId="{61D6739D-9B62-616D-BFEF-CF9283A3EBF4}"/>
          </ac:spMkLst>
        </pc:spChg>
        <pc:spChg chg="mod">
          <ac:chgData name="Jesus Galvan" userId="a78a9fc1-db72-4fa7-a21f-7619dac3ca7e" providerId="ADAL" clId="{95332686-CEA5-4F79-9E95-A018FE801ECD}" dt="2026-03-17T19:37:26.780" v="1844" actId="1076"/>
          <ac:spMkLst>
            <pc:docMk/>
            <pc:sldMk cId="1160743732" sldId="286"/>
            <ac:spMk id="13" creationId="{F8415288-8FA4-990E-287D-0C77B097580C}"/>
          </ac:spMkLst>
        </pc:spChg>
        <pc:spChg chg="mod">
          <ac:chgData name="Jesus Galvan" userId="a78a9fc1-db72-4fa7-a21f-7619dac3ca7e" providerId="ADAL" clId="{95332686-CEA5-4F79-9E95-A018FE801ECD}" dt="2026-03-17T20:11:34.275" v="1978" actId="255"/>
          <ac:spMkLst>
            <pc:docMk/>
            <pc:sldMk cId="1160743732" sldId="286"/>
            <ac:spMk id="14" creationId="{08F24D8D-36AA-7BF0-76EB-19521F6B6B84}"/>
          </ac:spMkLst>
        </pc:spChg>
        <pc:spChg chg="mod">
          <ac:chgData name="Jesus Galvan" userId="a78a9fc1-db72-4fa7-a21f-7619dac3ca7e" providerId="ADAL" clId="{95332686-CEA5-4F79-9E95-A018FE801ECD}" dt="2026-03-17T20:11:37.842" v="1979" actId="255"/>
          <ac:spMkLst>
            <pc:docMk/>
            <pc:sldMk cId="1160743732" sldId="286"/>
            <ac:spMk id="15" creationId="{ABA4B4E8-155B-9FE7-D9EF-C14ECCEE3999}"/>
          </ac:spMkLst>
        </pc:spChg>
        <pc:spChg chg="add del mod">
          <ac:chgData name="Jesus Galvan" userId="a78a9fc1-db72-4fa7-a21f-7619dac3ca7e" providerId="ADAL" clId="{95332686-CEA5-4F79-9E95-A018FE801ECD}" dt="2026-03-17T19:37:47.927" v="1847" actId="478"/>
          <ac:spMkLst>
            <pc:docMk/>
            <pc:sldMk cId="1160743732" sldId="286"/>
            <ac:spMk id="16" creationId="{33F0CF14-63A2-9994-3935-1378FE739B9A}"/>
          </ac:spMkLst>
        </pc:spChg>
        <pc:spChg chg="mod">
          <ac:chgData name="Jesus Galvan" userId="a78a9fc1-db72-4fa7-a21f-7619dac3ca7e" providerId="ADAL" clId="{95332686-CEA5-4F79-9E95-A018FE801ECD}" dt="2026-03-17T20:11:42.043" v="1980" actId="255"/>
          <ac:spMkLst>
            <pc:docMk/>
            <pc:sldMk cId="1160743732" sldId="286"/>
            <ac:spMk id="17" creationId="{66F18D21-528D-9AB8-BEF5-F15694DF9FB5}"/>
          </ac:spMkLst>
        </pc:spChg>
        <pc:spChg chg="mod">
          <ac:chgData name="Jesus Galvan" userId="a78a9fc1-db72-4fa7-a21f-7619dac3ca7e" providerId="ADAL" clId="{95332686-CEA5-4F79-9E95-A018FE801ECD}" dt="2026-03-17T20:11:45.923" v="1981" actId="255"/>
          <ac:spMkLst>
            <pc:docMk/>
            <pc:sldMk cId="1160743732" sldId="286"/>
            <ac:spMk id="18" creationId="{09C3F4DF-E505-DD03-3EF8-55147A7A7C29}"/>
          </ac:spMkLst>
        </pc:spChg>
        <pc:spChg chg="mod">
          <ac:chgData name="Jesus Galvan" userId="a78a9fc1-db72-4fa7-a21f-7619dac3ca7e" providerId="ADAL" clId="{95332686-CEA5-4F79-9E95-A018FE801ECD}" dt="2026-03-17T19:37:26.780" v="1844" actId="1076"/>
          <ac:spMkLst>
            <pc:docMk/>
            <pc:sldMk cId="1160743732" sldId="286"/>
            <ac:spMk id="19" creationId="{7337160C-F7FB-377F-8149-254E3BAD3B8E}"/>
          </ac:spMkLst>
        </pc:spChg>
        <pc:spChg chg="add mod">
          <ac:chgData name="Jesus Galvan" userId="a78a9fc1-db72-4fa7-a21f-7619dac3ca7e" providerId="ADAL" clId="{95332686-CEA5-4F79-9E95-A018FE801ECD}" dt="2026-03-17T19:35:45.172" v="1777"/>
          <ac:spMkLst>
            <pc:docMk/>
            <pc:sldMk cId="1160743732" sldId="286"/>
            <ac:spMk id="20" creationId="{69054122-763F-1107-A433-9A25EC236024}"/>
          </ac:spMkLst>
        </pc:spChg>
        <pc:spChg chg="add del mod">
          <ac:chgData name="Jesus Galvan" userId="a78a9fc1-db72-4fa7-a21f-7619dac3ca7e" providerId="ADAL" clId="{95332686-CEA5-4F79-9E95-A018FE801ECD}" dt="2026-03-17T19:37:47.927" v="1847" actId="478"/>
          <ac:spMkLst>
            <pc:docMk/>
            <pc:sldMk cId="1160743732" sldId="286"/>
            <ac:spMk id="21" creationId="{7D34E3D6-2EEE-7A41-306C-D6E96ACB6DED}"/>
          </ac:spMkLst>
        </pc:spChg>
        <pc:spChg chg="add del mod">
          <ac:chgData name="Jesus Galvan" userId="a78a9fc1-db72-4fa7-a21f-7619dac3ca7e" providerId="ADAL" clId="{95332686-CEA5-4F79-9E95-A018FE801ECD}" dt="2026-03-17T19:37:56.384" v="1849" actId="478"/>
          <ac:spMkLst>
            <pc:docMk/>
            <pc:sldMk cId="1160743732" sldId="286"/>
            <ac:spMk id="23" creationId="{E8A50DB3-A38F-122C-4A58-A229A7A3418D}"/>
          </ac:spMkLst>
        </pc:spChg>
      </pc:sldChg>
      <pc:sldChg chg="addSp delSp modSp add mod">
        <pc:chgData name="Jesus Galvan" userId="a78a9fc1-db72-4fa7-a21f-7619dac3ca7e" providerId="ADAL" clId="{95332686-CEA5-4F79-9E95-A018FE801ECD}" dt="2026-03-17T22:19:50.017" v="4868" actId="20577"/>
        <pc:sldMkLst>
          <pc:docMk/>
          <pc:sldMk cId="3997603250" sldId="287"/>
        </pc:sldMkLst>
        <pc:spChg chg="del">
          <ac:chgData name="Jesus Galvan" userId="a78a9fc1-db72-4fa7-a21f-7619dac3ca7e" providerId="ADAL" clId="{95332686-CEA5-4F79-9E95-A018FE801ECD}" dt="2026-03-17T20:14:12.076" v="2008" actId="478"/>
          <ac:spMkLst>
            <pc:docMk/>
            <pc:sldMk cId="3997603250" sldId="287"/>
            <ac:spMk id="4" creationId="{C66805B8-CCFA-CF34-1438-0A9358CA334F}"/>
          </ac:spMkLst>
        </pc:spChg>
        <pc:spChg chg="del mod">
          <ac:chgData name="Jesus Galvan" userId="a78a9fc1-db72-4fa7-a21f-7619dac3ca7e" providerId="ADAL" clId="{95332686-CEA5-4F79-9E95-A018FE801ECD}" dt="2026-03-17T20:14:06.201" v="2007" actId="478"/>
          <ac:spMkLst>
            <pc:docMk/>
            <pc:sldMk cId="3997603250" sldId="287"/>
            <ac:spMk id="5" creationId="{50E86FCC-61A0-0CC5-23CC-F6C76ABACA67}"/>
          </ac:spMkLst>
        </pc:spChg>
        <pc:spChg chg="del mod">
          <ac:chgData name="Jesus Galvan" userId="a78a9fc1-db72-4fa7-a21f-7619dac3ca7e" providerId="ADAL" clId="{95332686-CEA5-4F79-9E95-A018FE801ECD}" dt="2026-03-17T20:14:06.201" v="2007" actId="478"/>
          <ac:spMkLst>
            <pc:docMk/>
            <pc:sldMk cId="3997603250" sldId="287"/>
            <ac:spMk id="6" creationId="{09E217CE-4DEE-415E-EBAA-7CCEF6299CE9}"/>
          </ac:spMkLst>
        </pc:spChg>
        <pc:spChg chg="del mod">
          <ac:chgData name="Jesus Galvan" userId="a78a9fc1-db72-4fa7-a21f-7619dac3ca7e" providerId="ADAL" clId="{95332686-CEA5-4F79-9E95-A018FE801ECD}" dt="2026-03-17T20:14:06.201" v="2007" actId="478"/>
          <ac:spMkLst>
            <pc:docMk/>
            <pc:sldMk cId="3997603250" sldId="287"/>
            <ac:spMk id="7" creationId="{E25EC551-80D2-EEDA-AB44-71158D2FAE35}"/>
          </ac:spMkLst>
        </pc:spChg>
        <pc:spChg chg="del mod">
          <ac:chgData name="Jesus Galvan" userId="a78a9fc1-db72-4fa7-a21f-7619dac3ca7e" providerId="ADAL" clId="{95332686-CEA5-4F79-9E95-A018FE801ECD}" dt="2026-03-17T20:14:06.201" v="2007" actId="478"/>
          <ac:spMkLst>
            <pc:docMk/>
            <pc:sldMk cId="3997603250" sldId="287"/>
            <ac:spMk id="8" creationId="{64F19699-FF84-E494-ADC7-60C707737C9E}"/>
          </ac:spMkLst>
        </pc:spChg>
        <pc:spChg chg="mod">
          <ac:chgData name="Jesus Galvan" userId="a78a9fc1-db72-4fa7-a21f-7619dac3ca7e" providerId="ADAL" clId="{95332686-CEA5-4F79-9E95-A018FE801ECD}" dt="2026-03-17T20:16:05.635" v="2024" actId="208"/>
          <ac:spMkLst>
            <pc:docMk/>
            <pc:sldMk cId="3997603250" sldId="287"/>
            <ac:spMk id="9" creationId="{0C77EF0A-0F94-6DFC-4CE4-9B3C79D71900}"/>
          </ac:spMkLst>
        </pc:spChg>
        <pc:spChg chg="mod">
          <ac:chgData name="Jesus Galvan" userId="a78a9fc1-db72-4fa7-a21f-7619dac3ca7e" providerId="ADAL" clId="{95332686-CEA5-4F79-9E95-A018FE801ECD}" dt="2026-03-17T20:16:08.759" v="2026" actId="208"/>
          <ac:spMkLst>
            <pc:docMk/>
            <pc:sldMk cId="3997603250" sldId="287"/>
            <ac:spMk id="10" creationId="{DEB8AA31-6E56-2457-566A-B86633BF72B8}"/>
          </ac:spMkLst>
        </pc:spChg>
        <pc:spChg chg="mod">
          <ac:chgData name="Jesus Galvan" userId="a78a9fc1-db72-4fa7-a21f-7619dac3ca7e" providerId="ADAL" clId="{95332686-CEA5-4F79-9E95-A018FE801ECD}" dt="2026-03-17T20:16:11.875" v="2028" actId="208"/>
          <ac:spMkLst>
            <pc:docMk/>
            <pc:sldMk cId="3997603250" sldId="287"/>
            <ac:spMk id="11" creationId="{20946531-C562-6D7A-F29F-E0721AD062FB}"/>
          </ac:spMkLst>
        </pc:spChg>
        <pc:spChg chg="mod">
          <ac:chgData name="Jesus Galvan" userId="a78a9fc1-db72-4fa7-a21f-7619dac3ca7e" providerId="ADAL" clId="{95332686-CEA5-4F79-9E95-A018FE801ECD}" dt="2026-03-17T20:16:15.273" v="2030" actId="208"/>
          <ac:spMkLst>
            <pc:docMk/>
            <pc:sldMk cId="3997603250" sldId="287"/>
            <ac:spMk id="12" creationId="{1CFC2828-F028-53DD-1CA1-F3B3CF7417B6}"/>
          </ac:spMkLst>
        </pc:spChg>
        <pc:spChg chg="mod">
          <ac:chgData name="Jesus Galvan" userId="a78a9fc1-db72-4fa7-a21f-7619dac3ca7e" providerId="ADAL" clId="{95332686-CEA5-4F79-9E95-A018FE801ECD}" dt="2026-03-17T20:16:18.343" v="2032" actId="208"/>
          <ac:spMkLst>
            <pc:docMk/>
            <pc:sldMk cId="3997603250" sldId="287"/>
            <ac:spMk id="13" creationId="{ACBCB2DA-CA08-BFD1-1E36-BD50491EB013}"/>
          </ac:spMkLst>
        </pc:spChg>
        <pc:spChg chg="mod">
          <ac:chgData name="Jesus Galvan" userId="a78a9fc1-db72-4fa7-a21f-7619dac3ca7e" providerId="ADAL" clId="{95332686-CEA5-4F79-9E95-A018FE801ECD}" dt="2026-03-17T20:12:19.043" v="1988" actId="1076"/>
          <ac:spMkLst>
            <pc:docMk/>
            <pc:sldMk cId="3997603250" sldId="287"/>
            <ac:spMk id="14" creationId="{2133A4E2-207C-52B4-D0BD-A2AD027CF8F4}"/>
          </ac:spMkLst>
        </pc:spChg>
        <pc:spChg chg="mod">
          <ac:chgData name="Jesus Galvan" userId="a78a9fc1-db72-4fa7-a21f-7619dac3ca7e" providerId="ADAL" clId="{95332686-CEA5-4F79-9E95-A018FE801ECD}" dt="2026-03-17T20:12:31.888" v="1989" actId="14100"/>
          <ac:spMkLst>
            <pc:docMk/>
            <pc:sldMk cId="3997603250" sldId="287"/>
            <ac:spMk id="15" creationId="{C6DD863F-430A-1092-4718-C3504DB0CD0D}"/>
          </ac:spMkLst>
        </pc:spChg>
        <pc:spChg chg="del mod">
          <ac:chgData name="Jesus Galvan" userId="a78a9fc1-db72-4fa7-a21f-7619dac3ca7e" providerId="ADAL" clId="{95332686-CEA5-4F79-9E95-A018FE801ECD}" dt="2026-03-17T20:14:06.201" v="2007" actId="478"/>
          <ac:spMkLst>
            <pc:docMk/>
            <pc:sldMk cId="3997603250" sldId="287"/>
            <ac:spMk id="16" creationId="{ACED5DE4-F305-8A28-9F04-6B1CA8D423D3}"/>
          </ac:spMkLst>
        </pc:spChg>
        <pc:spChg chg="mod">
          <ac:chgData name="Jesus Galvan" userId="a78a9fc1-db72-4fa7-a21f-7619dac3ca7e" providerId="ADAL" clId="{95332686-CEA5-4F79-9E95-A018FE801ECD}" dt="2026-03-17T22:19:50.017" v="4868" actId="20577"/>
          <ac:spMkLst>
            <pc:docMk/>
            <pc:sldMk cId="3997603250" sldId="287"/>
            <ac:spMk id="17" creationId="{27A1448D-ACAD-E44C-55AC-4958D764C89B}"/>
          </ac:spMkLst>
        </pc:spChg>
        <pc:spChg chg="mod">
          <ac:chgData name="Jesus Galvan" userId="a78a9fc1-db72-4fa7-a21f-7619dac3ca7e" providerId="ADAL" clId="{95332686-CEA5-4F79-9E95-A018FE801ECD}" dt="2026-03-17T20:12:37.926" v="1990" actId="1076"/>
          <ac:spMkLst>
            <pc:docMk/>
            <pc:sldMk cId="3997603250" sldId="287"/>
            <ac:spMk id="18" creationId="{F0728FDC-F51A-17C8-A193-ABA2C433ACFB}"/>
          </ac:spMkLst>
        </pc:spChg>
        <pc:spChg chg="mod">
          <ac:chgData name="Jesus Galvan" userId="a78a9fc1-db72-4fa7-a21f-7619dac3ca7e" providerId="ADAL" clId="{95332686-CEA5-4F79-9E95-A018FE801ECD}" dt="2026-03-17T20:12:40.978" v="1991" actId="1076"/>
          <ac:spMkLst>
            <pc:docMk/>
            <pc:sldMk cId="3997603250" sldId="287"/>
            <ac:spMk id="19" creationId="{AAE10A6F-0949-3712-D69A-FE59912759C2}"/>
          </ac:spMkLst>
        </pc:spChg>
        <pc:spChg chg="add del mod">
          <ac:chgData name="Jesus Galvan" userId="a78a9fc1-db72-4fa7-a21f-7619dac3ca7e" providerId="ADAL" clId="{95332686-CEA5-4F79-9E95-A018FE801ECD}" dt="2026-03-17T20:14:06.201" v="2007" actId="478"/>
          <ac:spMkLst>
            <pc:docMk/>
            <pc:sldMk cId="3997603250" sldId="287"/>
            <ac:spMk id="20" creationId="{EA8B5E9F-13C7-0EFB-8154-A68624EBF1AA}"/>
          </ac:spMkLst>
        </pc:spChg>
        <pc:spChg chg="del mod">
          <ac:chgData name="Jesus Galvan" userId="a78a9fc1-db72-4fa7-a21f-7619dac3ca7e" providerId="ADAL" clId="{95332686-CEA5-4F79-9E95-A018FE801ECD}" dt="2026-03-17T20:14:12.076" v="2008" actId="478"/>
          <ac:spMkLst>
            <pc:docMk/>
            <pc:sldMk cId="3997603250" sldId="287"/>
            <ac:spMk id="21" creationId="{3F78AA50-5E89-0870-E728-EC922A2EA13B}"/>
          </ac:spMkLst>
        </pc:spChg>
        <pc:spChg chg="add del mod">
          <ac:chgData name="Jesus Galvan" userId="a78a9fc1-db72-4fa7-a21f-7619dac3ca7e" providerId="ADAL" clId="{95332686-CEA5-4F79-9E95-A018FE801ECD}" dt="2026-03-17T20:14:06.201" v="2007" actId="478"/>
          <ac:spMkLst>
            <pc:docMk/>
            <pc:sldMk cId="3997603250" sldId="287"/>
            <ac:spMk id="22" creationId="{D4236C0C-9493-A60B-1DE7-07BF72CDEC01}"/>
          </ac:spMkLst>
        </pc:spChg>
        <pc:spChg chg="add del mod">
          <ac:chgData name="Jesus Galvan" userId="a78a9fc1-db72-4fa7-a21f-7619dac3ca7e" providerId="ADAL" clId="{95332686-CEA5-4F79-9E95-A018FE801ECD}" dt="2026-03-17T20:14:06.201" v="2007" actId="478"/>
          <ac:spMkLst>
            <pc:docMk/>
            <pc:sldMk cId="3997603250" sldId="287"/>
            <ac:spMk id="23" creationId="{11027713-4E05-A1B5-AA55-285B87EEACCE}"/>
          </ac:spMkLst>
        </pc:spChg>
        <pc:spChg chg="add del mod">
          <ac:chgData name="Jesus Galvan" userId="a78a9fc1-db72-4fa7-a21f-7619dac3ca7e" providerId="ADAL" clId="{95332686-CEA5-4F79-9E95-A018FE801ECD}" dt="2026-03-17T20:14:12.076" v="2008" actId="478"/>
          <ac:spMkLst>
            <pc:docMk/>
            <pc:sldMk cId="3997603250" sldId="287"/>
            <ac:spMk id="24" creationId="{CAE040B4-EBA6-3D31-801E-61FFD1B708CA}"/>
          </ac:spMkLst>
        </pc:spChg>
        <pc:spChg chg="add del">
          <ac:chgData name="Jesus Galvan" userId="a78a9fc1-db72-4fa7-a21f-7619dac3ca7e" providerId="ADAL" clId="{95332686-CEA5-4F79-9E95-A018FE801ECD}" dt="2026-03-17T20:04:54.261" v="1948" actId="22"/>
          <ac:spMkLst>
            <pc:docMk/>
            <pc:sldMk cId="3997603250" sldId="287"/>
            <ac:spMk id="26" creationId="{BEE055CC-64B3-3B86-6462-F816576CB601}"/>
          </ac:spMkLst>
        </pc:spChg>
        <pc:spChg chg="add del mod">
          <ac:chgData name="Jesus Galvan" userId="a78a9fc1-db72-4fa7-a21f-7619dac3ca7e" providerId="ADAL" clId="{95332686-CEA5-4F79-9E95-A018FE801ECD}" dt="2026-03-17T20:14:12.076" v="2008" actId="478"/>
          <ac:spMkLst>
            <pc:docMk/>
            <pc:sldMk cId="3997603250" sldId="287"/>
            <ac:spMk id="27" creationId="{7B0088AB-74DB-97A5-B7BD-AF12E0CD6CB0}"/>
          </ac:spMkLst>
        </pc:spChg>
        <pc:spChg chg="add del mod">
          <ac:chgData name="Jesus Galvan" userId="a78a9fc1-db72-4fa7-a21f-7619dac3ca7e" providerId="ADAL" clId="{95332686-CEA5-4F79-9E95-A018FE801ECD}" dt="2026-03-17T20:14:06.201" v="2007" actId="478"/>
          <ac:spMkLst>
            <pc:docMk/>
            <pc:sldMk cId="3997603250" sldId="287"/>
            <ac:spMk id="28" creationId="{D21839F9-5845-ED90-988C-A7FE0FB99DDE}"/>
          </ac:spMkLst>
        </pc:spChg>
        <pc:spChg chg="add del mod">
          <ac:chgData name="Jesus Galvan" userId="a78a9fc1-db72-4fa7-a21f-7619dac3ca7e" providerId="ADAL" clId="{95332686-CEA5-4F79-9E95-A018FE801ECD}" dt="2026-03-17T20:14:06.201" v="2007" actId="478"/>
          <ac:spMkLst>
            <pc:docMk/>
            <pc:sldMk cId="3997603250" sldId="287"/>
            <ac:spMk id="29" creationId="{06B514AB-719B-1755-22F9-5C49EB3111B4}"/>
          </ac:spMkLst>
        </pc:spChg>
        <pc:spChg chg="add del mod">
          <ac:chgData name="Jesus Galvan" userId="a78a9fc1-db72-4fa7-a21f-7619dac3ca7e" providerId="ADAL" clId="{95332686-CEA5-4F79-9E95-A018FE801ECD}" dt="2026-03-17T20:14:12.076" v="2008" actId="478"/>
          <ac:spMkLst>
            <pc:docMk/>
            <pc:sldMk cId="3997603250" sldId="287"/>
            <ac:spMk id="30" creationId="{90DECAE9-661A-4348-E993-77DCF5338993}"/>
          </ac:spMkLst>
        </pc:spChg>
        <pc:spChg chg="add del mod">
          <ac:chgData name="Jesus Galvan" userId="a78a9fc1-db72-4fa7-a21f-7619dac3ca7e" providerId="ADAL" clId="{95332686-CEA5-4F79-9E95-A018FE801ECD}" dt="2026-03-17T20:14:14.370" v="2009" actId="478"/>
          <ac:spMkLst>
            <pc:docMk/>
            <pc:sldMk cId="3997603250" sldId="287"/>
            <ac:spMk id="32" creationId="{AA43B418-C1DE-9939-06E2-1145D5C8747D}"/>
          </ac:spMkLst>
        </pc:spChg>
      </pc:sldChg>
      <pc:sldChg chg="modSp add mod">
        <pc:chgData name="Jesus Galvan" userId="a78a9fc1-db72-4fa7-a21f-7619dac3ca7e" providerId="ADAL" clId="{95332686-CEA5-4F79-9E95-A018FE801ECD}" dt="2026-03-17T20:15:56.715" v="2022" actId="208"/>
        <pc:sldMkLst>
          <pc:docMk/>
          <pc:sldMk cId="2222148781" sldId="288"/>
        </pc:sldMkLst>
        <pc:spChg chg="mod">
          <ac:chgData name="Jesus Galvan" userId="a78a9fc1-db72-4fa7-a21f-7619dac3ca7e" providerId="ADAL" clId="{95332686-CEA5-4F79-9E95-A018FE801ECD}" dt="2026-03-17T20:15:42.454" v="2014" actId="208"/>
          <ac:spMkLst>
            <pc:docMk/>
            <pc:sldMk cId="2222148781" sldId="288"/>
            <ac:spMk id="9" creationId="{09136DC2-2EDD-7F43-5E73-7A56B0F48724}"/>
          </ac:spMkLst>
        </pc:spChg>
        <pc:spChg chg="mod">
          <ac:chgData name="Jesus Galvan" userId="a78a9fc1-db72-4fa7-a21f-7619dac3ca7e" providerId="ADAL" clId="{95332686-CEA5-4F79-9E95-A018FE801ECD}" dt="2026-03-17T20:15:46.456" v="2016" actId="208"/>
          <ac:spMkLst>
            <pc:docMk/>
            <pc:sldMk cId="2222148781" sldId="288"/>
            <ac:spMk id="10" creationId="{FF07CAD0-D681-AE12-A3BF-F16CFB02A805}"/>
          </ac:spMkLst>
        </pc:spChg>
        <pc:spChg chg="mod">
          <ac:chgData name="Jesus Galvan" userId="a78a9fc1-db72-4fa7-a21f-7619dac3ca7e" providerId="ADAL" clId="{95332686-CEA5-4F79-9E95-A018FE801ECD}" dt="2026-03-17T20:15:49.832" v="2018" actId="208"/>
          <ac:spMkLst>
            <pc:docMk/>
            <pc:sldMk cId="2222148781" sldId="288"/>
            <ac:spMk id="11" creationId="{7EE0746C-C9CF-DD80-EFDA-9696A0A1397D}"/>
          </ac:spMkLst>
        </pc:spChg>
        <pc:spChg chg="mod">
          <ac:chgData name="Jesus Galvan" userId="a78a9fc1-db72-4fa7-a21f-7619dac3ca7e" providerId="ADAL" clId="{95332686-CEA5-4F79-9E95-A018FE801ECD}" dt="2026-03-17T20:15:53.668" v="2020" actId="208"/>
          <ac:spMkLst>
            <pc:docMk/>
            <pc:sldMk cId="2222148781" sldId="288"/>
            <ac:spMk id="12" creationId="{594CF71B-6529-BF4F-5AF8-1A4E3D628041}"/>
          </ac:spMkLst>
        </pc:spChg>
        <pc:spChg chg="mod">
          <ac:chgData name="Jesus Galvan" userId="a78a9fc1-db72-4fa7-a21f-7619dac3ca7e" providerId="ADAL" clId="{95332686-CEA5-4F79-9E95-A018FE801ECD}" dt="2026-03-17T20:15:56.715" v="2022" actId="208"/>
          <ac:spMkLst>
            <pc:docMk/>
            <pc:sldMk cId="2222148781" sldId="288"/>
            <ac:spMk id="13" creationId="{E2CF46C6-63D3-C062-0316-780FE9E5E429}"/>
          </ac:spMkLst>
        </pc:spChg>
        <pc:spChg chg="mod">
          <ac:chgData name="Jesus Galvan" userId="a78a9fc1-db72-4fa7-a21f-7619dac3ca7e" providerId="ADAL" clId="{95332686-CEA5-4F79-9E95-A018FE801ECD}" dt="2026-03-17T20:14:36.784" v="2011" actId="1076"/>
          <ac:spMkLst>
            <pc:docMk/>
            <pc:sldMk cId="2222148781" sldId="288"/>
            <ac:spMk id="27" creationId="{97D2982C-B753-9A37-A2F5-CDBC362BD2E5}"/>
          </ac:spMkLst>
        </pc:spChg>
        <pc:spChg chg="mod">
          <ac:chgData name="Jesus Galvan" userId="a78a9fc1-db72-4fa7-a21f-7619dac3ca7e" providerId="ADAL" clId="{95332686-CEA5-4F79-9E95-A018FE801ECD}" dt="2026-03-17T20:14:31.100" v="2010" actId="1076"/>
          <ac:spMkLst>
            <pc:docMk/>
            <pc:sldMk cId="2222148781" sldId="288"/>
            <ac:spMk id="28" creationId="{B2EBBB3C-0BB2-7818-7B9A-AAF5E3763AC3}"/>
          </ac:spMkLst>
        </pc:spChg>
        <pc:spChg chg="mod">
          <ac:chgData name="Jesus Galvan" userId="a78a9fc1-db72-4fa7-a21f-7619dac3ca7e" providerId="ADAL" clId="{95332686-CEA5-4F79-9E95-A018FE801ECD}" dt="2026-03-17T20:14:44.104" v="2012" actId="1076"/>
          <ac:spMkLst>
            <pc:docMk/>
            <pc:sldMk cId="2222148781" sldId="288"/>
            <ac:spMk id="29" creationId="{B56EA594-FFDA-989A-79E9-9FF52FEA2CFA}"/>
          </ac:spMkLst>
        </pc:spChg>
      </pc:sldChg>
      <pc:sldChg chg="addSp delSp modSp add mod ord">
        <pc:chgData name="Jesus Galvan" userId="a78a9fc1-db72-4fa7-a21f-7619dac3ca7e" providerId="ADAL" clId="{95332686-CEA5-4F79-9E95-A018FE801ECD}" dt="2026-03-17T20:38:15.404" v="2161" actId="208"/>
        <pc:sldMkLst>
          <pc:docMk/>
          <pc:sldMk cId="4065900365" sldId="289"/>
        </pc:sldMkLst>
        <pc:spChg chg="add del mod">
          <ac:chgData name="Jesus Galvan" userId="a78a9fc1-db72-4fa7-a21f-7619dac3ca7e" providerId="ADAL" clId="{95332686-CEA5-4F79-9E95-A018FE801ECD}" dt="2026-03-17T20:20:01.993" v="2140" actId="1076"/>
          <ac:spMkLst>
            <pc:docMk/>
            <pc:sldMk cId="4065900365" sldId="289"/>
            <ac:spMk id="2" creationId="{1B971709-9630-01EB-6360-A2A4FA0726CF}"/>
          </ac:spMkLst>
        </pc:spChg>
        <pc:spChg chg="mod">
          <ac:chgData name="Jesus Galvan" userId="a78a9fc1-db72-4fa7-a21f-7619dac3ca7e" providerId="ADAL" clId="{95332686-CEA5-4F79-9E95-A018FE801ECD}" dt="2026-03-17T20:18:15.502" v="2110" actId="255"/>
          <ac:spMkLst>
            <pc:docMk/>
            <pc:sldMk cId="4065900365" sldId="289"/>
            <ac:spMk id="3" creationId="{068C5952-AF16-DDF4-1882-483B1A9A97A9}"/>
          </ac:spMkLst>
        </pc:spChg>
        <pc:spChg chg="del">
          <ac:chgData name="Jesus Galvan" userId="a78a9fc1-db72-4fa7-a21f-7619dac3ca7e" providerId="ADAL" clId="{95332686-CEA5-4F79-9E95-A018FE801ECD}" dt="2026-03-17T20:17:08.776" v="2103" actId="478"/>
          <ac:spMkLst>
            <pc:docMk/>
            <pc:sldMk cId="4065900365" sldId="289"/>
            <ac:spMk id="4" creationId="{11F00532-683A-1F06-54C3-FE856C37881E}"/>
          </ac:spMkLst>
        </pc:spChg>
        <pc:spChg chg="del">
          <ac:chgData name="Jesus Galvan" userId="a78a9fc1-db72-4fa7-a21f-7619dac3ca7e" providerId="ADAL" clId="{95332686-CEA5-4F79-9E95-A018FE801ECD}" dt="2026-03-17T20:17:06.929" v="2102" actId="478"/>
          <ac:spMkLst>
            <pc:docMk/>
            <pc:sldMk cId="4065900365" sldId="289"/>
            <ac:spMk id="5" creationId="{70C4B778-9D25-BD00-1193-9B80957345D2}"/>
          </ac:spMkLst>
        </pc:spChg>
        <pc:spChg chg="del">
          <ac:chgData name="Jesus Galvan" userId="a78a9fc1-db72-4fa7-a21f-7619dac3ca7e" providerId="ADAL" clId="{95332686-CEA5-4F79-9E95-A018FE801ECD}" dt="2026-03-17T20:17:06.929" v="2102" actId="478"/>
          <ac:spMkLst>
            <pc:docMk/>
            <pc:sldMk cId="4065900365" sldId="289"/>
            <ac:spMk id="6" creationId="{334D71B2-06BA-8EB1-8DD8-BCF5C21A2EC4}"/>
          </ac:spMkLst>
        </pc:spChg>
        <pc:spChg chg="add mod">
          <ac:chgData name="Jesus Galvan" userId="a78a9fc1-db72-4fa7-a21f-7619dac3ca7e" providerId="ADAL" clId="{95332686-CEA5-4F79-9E95-A018FE801ECD}" dt="2026-03-17T20:38:15.404" v="2161" actId="208"/>
          <ac:spMkLst>
            <pc:docMk/>
            <pc:sldMk cId="4065900365" sldId="289"/>
            <ac:spMk id="7" creationId="{8F919E02-559E-206C-0D64-2C8D86AA58C7}"/>
          </ac:spMkLst>
        </pc:spChg>
        <pc:picChg chg="del">
          <ac:chgData name="Jesus Galvan" userId="a78a9fc1-db72-4fa7-a21f-7619dac3ca7e" providerId="ADAL" clId="{95332686-CEA5-4F79-9E95-A018FE801ECD}" dt="2026-03-17T20:17:06.929" v="2102" actId="478"/>
          <ac:picMkLst>
            <pc:docMk/>
            <pc:sldMk cId="4065900365" sldId="289"/>
            <ac:picMk id="10" creationId="{ACA8AF1A-E2D6-7C72-9C85-E34C8A5E4D50}"/>
          </ac:picMkLst>
        </pc:picChg>
        <pc:picChg chg="del">
          <ac:chgData name="Jesus Galvan" userId="a78a9fc1-db72-4fa7-a21f-7619dac3ca7e" providerId="ADAL" clId="{95332686-CEA5-4F79-9E95-A018FE801ECD}" dt="2026-03-17T20:17:06.929" v="2102" actId="478"/>
          <ac:picMkLst>
            <pc:docMk/>
            <pc:sldMk cId="4065900365" sldId="289"/>
            <ac:picMk id="14" creationId="{B3D27074-7C2F-079E-816D-14C639DE31D3}"/>
          </ac:picMkLst>
        </pc:picChg>
        <pc:picChg chg="del">
          <ac:chgData name="Jesus Galvan" userId="a78a9fc1-db72-4fa7-a21f-7619dac3ca7e" providerId="ADAL" clId="{95332686-CEA5-4F79-9E95-A018FE801ECD}" dt="2026-03-17T20:17:08.776" v="2103" actId="478"/>
          <ac:picMkLst>
            <pc:docMk/>
            <pc:sldMk cId="4065900365" sldId="289"/>
            <ac:picMk id="18" creationId="{79274447-9F89-ADE2-CE0A-202A5A0B2EED}"/>
          </ac:picMkLst>
        </pc:picChg>
      </pc:sldChg>
      <pc:sldChg chg="modSp add mod">
        <pc:chgData name="Jesus Galvan" userId="a78a9fc1-db72-4fa7-a21f-7619dac3ca7e" providerId="ADAL" clId="{95332686-CEA5-4F79-9E95-A018FE801ECD}" dt="2026-03-17T23:25:40.639" v="4907" actId="20577"/>
        <pc:sldMkLst>
          <pc:docMk/>
          <pc:sldMk cId="744808662" sldId="290"/>
        </pc:sldMkLst>
        <pc:spChg chg="mod">
          <ac:chgData name="Jesus Galvan" userId="a78a9fc1-db72-4fa7-a21f-7619dac3ca7e" providerId="ADAL" clId="{95332686-CEA5-4F79-9E95-A018FE801ECD}" dt="2026-03-17T21:39:32.125" v="4300" actId="20577"/>
          <ac:spMkLst>
            <pc:docMk/>
            <pc:sldMk cId="744808662" sldId="290"/>
            <ac:spMk id="2" creationId="{BE23EDF4-FCB1-07DA-E9D5-E9B1611C1F08}"/>
          </ac:spMkLst>
        </pc:spChg>
        <pc:spChg chg="mod">
          <ac:chgData name="Jesus Galvan" userId="a78a9fc1-db72-4fa7-a21f-7619dac3ca7e" providerId="ADAL" clId="{95332686-CEA5-4F79-9E95-A018FE801ECD}" dt="2026-03-17T21:39:38.406" v="4308" actId="20577"/>
          <ac:spMkLst>
            <pc:docMk/>
            <pc:sldMk cId="744808662" sldId="290"/>
            <ac:spMk id="3" creationId="{1F603B0C-DC53-3817-D42D-4632F4E20A4F}"/>
          </ac:spMkLst>
        </pc:spChg>
        <pc:spChg chg="mod">
          <ac:chgData name="Jesus Galvan" userId="a78a9fc1-db72-4fa7-a21f-7619dac3ca7e" providerId="ADAL" clId="{95332686-CEA5-4F79-9E95-A018FE801ECD}" dt="2026-03-17T23:25:36.930" v="4905" actId="20577"/>
          <ac:spMkLst>
            <pc:docMk/>
            <pc:sldMk cId="744808662" sldId="290"/>
            <ac:spMk id="8" creationId="{906E7E38-E63E-9A85-F00A-5FA3554C1F02}"/>
          </ac:spMkLst>
        </pc:spChg>
        <pc:spChg chg="mod">
          <ac:chgData name="Jesus Galvan" userId="a78a9fc1-db72-4fa7-a21f-7619dac3ca7e" providerId="ADAL" clId="{95332686-CEA5-4F79-9E95-A018FE801ECD}" dt="2026-03-17T23:25:40.639" v="4907" actId="20577"/>
          <ac:spMkLst>
            <pc:docMk/>
            <pc:sldMk cId="744808662" sldId="290"/>
            <ac:spMk id="9" creationId="{34DFAFA7-E0C5-6927-7644-96821E8DF1C3}"/>
          </ac:spMkLst>
        </pc:spChg>
        <pc:spChg chg="mod">
          <ac:chgData name="Jesus Galvan" userId="a78a9fc1-db72-4fa7-a21f-7619dac3ca7e" providerId="ADAL" clId="{95332686-CEA5-4F79-9E95-A018FE801ECD}" dt="2026-03-17T21:51:56.891" v="4794" actId="113"/>
          <ac:spMkLst>
            <pc:docMk/>
            <pc:sldMk cId="744808662" sldId="290"/>
            <ac:spMk id="10" creationId="{C8B7E30F-9C2F-455B-CE8E-F5EAA1DA6AE4}"/>
          </ac:spMkLst>
        </pc:spChg>
      </pc:sldChg>
      <pc:sldChg chg="addSp delSp modSp new mod">
        <pc:chgData name="Jesus Galvan" userId="a78a9fc1-db72-4fa7-a21f-7619dac3ca7e" providerId="ADAL" clId="{95332686-CEA5-4F79-9E95-A018FE801ECD}" dt="2026-03-17T21:58:36.829" v="4846" actId="3626"/>
        <pc:sldMkLst>
          <pc:docMk/>
          <pc:sldMk cId="1241893461" sldId="291"/>
        </pc:sldMkLst>
        <pc:spChg chg="add mod">
          <ac:chgData name="Jesus Galvan" userId="a78a9fc1-db72-4fa7-a21f-7619dac3ca7e" providerId="ADAL" clId="{95332686-CEA5-4F79-9E95-A018FE801ECD}" dt="2026-03-17T21:56:50.887" v="4841" actId="14100"/>
          <ac:spMkLst>
            <pc:docMk/>
            <pc:sldMk cId="1241893461" sldId="291"/>
            <ac:spMk id="5" creationId="{0328665E-4CBA-314E-0BC7-E49158AF0F89}"/>
          </ac:spMkLst>
        </pc:spChg>
        <pc:graphicFrameChg chg="add del">
          <ac:chgData name="Jesus Galvan" userId="a78a9fc1-db72-4fa7-a21f-7619dac3ca7e" providerId="ADAL" clId="{95332686-CEA5-4F79-9E95-A018FE801ECD}" dt="2026-03-17T21:56:27.458" v="4800" actId="478"/>
          <ac:graphicFrameMkLst>
            <pc:docMk/>
            <pc:sldMk cId="1241893461" sldId="291"/>
            <ac:graphicFrameMk id="4" creationId="{2E2D8E2E-9F37-01C8-2E88-F0EE84DB9BEF}"/>
          </ac:graphicFrameMkLst>
        </pc:graphicFrameChg>
        <pc:picChg chg="add mod">
          <ac:chgData name="Jesus Galvan" userId="a78a9fc1-db72-4fa7-a21f-7619dac3ca7e" providerId="ADAL" clId="{95332686-CEA5-4F79-9E95-A018FE801ECD}" dt="2026-03-17T21:58:36.829" v="4846" actId="3626"/>
          <ac:picMkLst>
            <pc:docMk/>
            <pc:sldMk cId="1241893461" sldId="291"/>
            <ac:picMk id="3" creationId="{8D3485A7-2178-F72F-E8F5-EEABFE14BF09}"/>
          </ac:picMkLst>
        </pc:picChg>
      </pc:sldChg>
      <pc:sldMasterChg chg="del delSldLayout">
        <pc:chgData name="Jesus Galvan" userId="a78a9fc1-db72-4fa7-a21f-7619dac3ca7e" providerId="ADAL" clId="{95332686-CEA5-4F79-9E95-A018FE801ECD}" dt="2026-03-17T18:07:57.712" v="362" actId="2696"/>
        <pc:sldMasterMkLst>
          <pc:docMk/>
          <pc:sldMasterMk cId="2911432643" sldId="2147483660"/>
        </pc:sldMasterMkLst>
        <pc:sldLayoutChg chg="del">
          <pc:chgData name="Jesus Galvan" userId="a78a9fc1-db72-4fa7-a21f-7619dac3ca7e" providerId="ADAL" clId="{95332686-CEA5-4F79-9E95-A018FE801ECD}" dt="2026-03-17T18:07:57.712" v="362" actId="2696"/>
          <pc:sldLayoutMkLst>
            <pc:docMk/>
            <pc:sldMasterMk cId="2911432643" sldId="2147483660"/>
            <pc:sldLayoutMk cId="1264818005" sldId="2147483661"/>
          </pc:sldLayoutMkLst>
        </pc:sldLayoutChg>
        <pc:sldLayoutChg chg="del">
          <pc:chgData name="Jesus Galvan" userId="a78a9fc1-db72-4fa7-a21f-7619dac3ca7e" providerId="ADAL" clId="{95332686-CEA5-4F79-9E95-A018FE801ECD}" dt="2026-03-17T18:07:57.712" v="362" actId="2696"/>
          <pc:sldLayoutMkLst>
            <pc:docMk/>
            <pc:sldMasterMk cId="2911432643" sldId="2147483660"/>
            <pc:sldLayoutMk cId="4193016170" sldId="2147483662"/>
          </pc:sldLayoutMkLst>
        </pc:sldLayoutChg>
        <pc:sldLayoutChg chg="del">
          <pc:chgData name="Jesus Galvan" userId="a78a9fc1-db72-4fa7-a21f-7619dac3ca7e" providerId="ADAL" clId="{95332686-CEA5-4F79-9E95-A018FE801ECD}" dt="2026-03-17T18:07:57.712" v="362" actId="2696"/>
          <pc:sldLayoutMkLst>
            <pc:docMk/>
            <pc:sldMasterMk cId="2911432643" sldId="2147483660"/>
            <pc:sldLayoutMk cId="2209862179" sldId="2147483663"/>
          </pc:sldLayoutMkLst>
        </pc:sldLayoutChg>
        <pc:sldLayoutChg chg="del">
          <pc:chgData name="Jesus Galvan" userId="a78a9fc1-db72-4fa7-a21f-7619dac3ca7e" providerId="ADAL" clId="{95332686-CEA5-4F79-9E95-A018FE801ECD}" dt="2026-03-17T18:07:57.712" v="362" actId="2696"/>
          <pc:sldLayoutMkLst>
            <pc:docMk/>
            <pc:sldMasterMk cId="2911432643" sldId="2147483660"/>
            <pc:sldLayoutMk cId="3930158877" sldId="2147483664"/>
          </pc:sldLayoutMkLst>
        </pc:sldLayoutChg>
        <pc:sldLayoutChg chg="del">
          <pc:chgData name="Jesus Galvan" userId="a78a9fc1-db72-4fa7-a21f-7619dac3ca7e" providerId="ADAL" clId="{95332686-CEA5-4F79-9E95-A018FE801ECD}" dt="2026-03-17T18:07:57.712" v="362" actId="2696"/>
          <pc:sldLayoutMkLst>
            <pc:docMk/>
            <pc:sldMasterMk cId="2911432643" sldId="2147483660"/>
            <pc:sldLayoutMk cId="2280664384" sldId="2147483665"/>
          </pc:sldLayoutMkLst>
        </pc:sldLayoutChg>
        <pc:sldLayoutChg chg="del">
          <pc:chgData name="Jesus Galvan" userId="a78a9fc1-db72-4fa7-a21f-7619dac3ca7e" providerId="ADAL" clId="{95332686-CEA5-4F79-9E95-A018FE801ECD}" dt="2026-03-17T18:07:57.712" v="362" actId="2696"/>
          <pc:sldLayoutMkLst>
            <pc:docMk/>
            <pc:sldMasterMk cId="2911432643" sldId="2147483660"/>
            <pc:sldLayoutMk cId="2928472591" sldId="2147483666"/>
          </pc:sldLayoutMkLst>
        </pc:sldLayoutChg>
        <pc:sldLayoutChg chg="del">
          <pc:chgData name="Jesus Galvan" userId="a78a9fc1-db72-4fa7-a21f-7619dac3ca7e" providerId="ADAL" clId="{95332686-CEA5-4F79-9E95-A018FE801ECD}" dt="2026-03-17T18:07:57.712" v="362" actId="2696"/>
          <pc:sldLayoutMkLst>
            <pc:docMk/>
            <pc:sldMasterMk cId="2911432643" sldId="2147483660"/>
            <pc:sldLayoutMk cId="555926762" sldId="2147483667"/>
          </pc:sldLayoutMkLst>
        </pc:sldLayoutChg>
        <pc:sldLayoutChg chg="del">
          <pc:chgData name="Jesus Galvan" userId="a78a9fc1-db72-4fa7-a21f-7619dac3ca7e" providerId="ADAL" clId="{95332686-CEA5-4F79-9E95-A018FE801ECD}" dt="2026-03-17T18:07:57.712" v="362" actId="2696"/>
          <pc:sldLayoutMkLst>
            <pc:docMk/>
            <pc:sldMasterMk cId="2911432643" sldId="2147483660"/>
            <pc:sldLayoutMk cId="321906246" sldId="2147483668"/>
          </pc:sldLayoutMkLst>
        </pc:sldLayoutChg>
        <pc:sldLayoutChg chg="del">
          <pc:chgData name="Jesus Galvan" userId="a78a9fc1-db72-4fa7-a21f-7619dac3ca7e" providerId="ADAL" clId="{95332686-CEA5-4F79-9E95-A018FE801ECD}" dt="2026-03-17T18:07:57.712" v="362" actId="2696"/>
          <pc:sldLayoutMkLst>
            <pc:docMk/>
            <pc:sldMasterMk cId="2911432643" sldId="2147483660"/>
            <pc:sldLayoutMk cId="1734644058" sldId="2147483669"/>
          </pc:sldLayoutMkLst>
        </pc:sldLayoutChg>
        <pc:sldLayoutChg chg="del">
          <pc:chgData name="Jesus Galvan" userId="a78a9fc1-db72-4fa7-a21f-7619dac3ca7e" providerId="ADAL" clId="{95332686-CEA5-4F79-9E95-A018FE801ECD}" dt="2026-03-17T18:07:57.712" v="362" actId="2696"/>
          <pc:sldLayoutMkLst>
            <pc:docMk/>
            <pc:sldMasterMk cId="2911432643" sldId="2147483660"/>
            <pc:sldLayoutMk cId="1548823483" sldId="2147483670"/>
          </pc:sldLayoutMkLst>
        </pc:sldLayoutChg>
        <pc:sldLayoutChg chg="del">
          <pc:chgData name="Jesus Galvan" userId="a78a9fc1-db72-4fa7-a21f-7619dac3ca7e" providerId="ADAL" clId="{95332686-CEA5-4F79-9E95-A018FE801ECD}" dt="2026-03-17T18:07:57.712" v="362" actId="2696"/>
          <pc:sldLayoutMkLst>
            <pc:docMk/>
            <pc:sldMasterMk cId="2911432643" sldId="2147483660"/>
            <pc:sldLayoutMk cId="507309003" sldId="2147483671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0E4DFB-97DB-42B9-917A-185DBA73C447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C967A44-852F-4C08-ADDE-AB839379E899}">
      <dgm:prSet custT="1"/>
      <dgm:spPr>
        <a:solidFill>
          <a:srgbClr val="7EC234"/>
        </a:solidFill>
      </dgm:spPr>
      <dgm:t>
        <a:bodyPr/>
        <a:lstStyle/>
        <a:p>
          <a:r>
            <a:rPr lang="en-US" sz="1800" dirty="0">
              <a:latin typeface="Frutiger LT Std 55 Roman"/>
            </a:rPr>
            <a:t>13</a:t>
          </a:r>
          <a:r>
            <a:rPr lang="en-US" sz="1800" baseline="30000" dirty="0">
              <a:latin typeface="Frutiger LT Std 55 Roman"/>
            </a:rPr>
            <a:t>th</a:t>
          </a:r>
          <a:r>
            <a:rPr lang="en-US" sz="1800" dirty="0">
              <a:latin typeface="Frutiger LT Std 55 Roman"/>
            </a:rPr>
            <a:t> annual collaboration between ACTE and Advance CTE</a:t>
          </a:r>
        </a:p>
      </dgm:t>
    </dgm:pt>
    <dgm:pt modelId="{B36B6269-C7CD-4A27-87C3-06195DC4895C}" type="parTrans" cxnId="{0BD0BD7B-0AFF-423D-A9AB-E20EA00148A3}">
      <dgm:prSet/>
      <dgm:spPr/>
      <dgm:t>
        <a:bodyPr/>
        <a:lstStyle/>
        <a:p>
          <a:endParaRPr lang="en-US"/>
        </a:p>
      </dgm:t>
    </dgm:pt>
    <dgm:pt modelId="{CCB9A244-292B-47F0-A765-62CD31F47429}" type="sibTrans" cxnId="{0BD0BD7B-0AFF-423D-A9AB-E20EA00148A3}">
      <dgm:prSet/>
      <dgm:spPr/>
      <dgm:t>
        <a:bodyPr/>
        <a:lstStyle/>
        <a:p>
          <a:endParaRPr lang="en-US"/>
        </a:p>
      </dgm:t>
    </dgm:pt>
    <dgm:pt modelId="{3E2304B3-E927-4DC9-91A1-BA490F61E144}">
      <dgm:prSet custT="1"/>
      <dgm:spPr/>
      <dgm:t>
        <a:bodyPr/>
        <a:lstStyle/>
        <a:p>
          <a:r>
            <a:rPr lang="en-US" sz="1800" dirty="0">
              <a:latin typeface="Frutiger LT Std 55 Roman"/>
            </a:rPr>
            <a:t>Tracking policies throughout the year, policies validated by state CTE directors</a:t>
          </a:r>
        </a:p>
      </dgm:t>
    </dgm:pt>
    <dgm:pt modelId="{C01E0D52-61C1-412D-A767-B668A3671B63}" type="parTrans" cxnId="{59FBEE4A-6EC9-4CB7-8C7E-D5BC83C71077}">
      <dgm:prSet>
        <dgm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dgm:style>
      </dgm:prSet>
      <dgm:spPr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endParaRPr lang="en-US"/>
        </a:p>
      </dgm:t>
    </dgm:pt>
    <dgm:pt modelId="{250C3665-D507-40E8-96FA-F05FA8FCEB57}" type="sibTrans" cxnId="{59FBEE4A-6EC9-4CB7-8C7E-D5BC83C71077}">
      <dgm:prSet/>
      <dgm:spPr/>
      <dgm:t>
        <a:bodyPr/>
        <a:lstStyle/>
        <a:p>
          <a:endParaRPr lang="en-US"/>
        </a:p>
      </dgm:t>
    </dgm:pt>
    <dgm:pt modelId="{30EC72D2-2C90-40CE-8D36-DDC5422B1BE0}">
      <dgm:prSet custT="1"/>
      <dgm:spPr>
        <a:solidFill>
          <a:srgbClr val="927AAE"/>
        </a:solidFill>
      </dgm:spPr>
      <dgm:t>
        <a:bodyPr/>
        <a:lstStyle/>
        <a:p>
          <a:r>
            <a:rPr lang="en-US" sz="1800" dirty="0">
              <a:latin typeface="Frutiger LT Std 55 Roman"/>
            </a:rPr>
            <a:t>Report and presentations on yearly trends and findings</a:t>
          </a:r>
        </a:p>
      </dgm:t>
    </dgm:pt>
    <dgm:pt modelId="{1AB72D11-5F32-45C0-8C74-F2DDF196E262}" type="parTrans" cxnId="{ADC498DC-724D-446A-9B99-BC606C7E86F9}">
      <dgm:prSet>
        <dgm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dgm:style>
      </dgm:prSet>
      <dgm:spPr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endParaRPr lang="en-US"/>
        </a:p>
      </dgm:t>
    </dgm:pt>
    <dgm:pt modelId="{4A1C4119-10AF-49B4-AFF2-0F94A9E05DA6}" type="sibTrans" cxnId="{ADC498DC-724D-446A-9B99-BC606C7E86F9}">
      <dgm:prSet/>
      <dgm:spPr/>
      <dgm:t>
        <a:bodyPr/>
        <a:lstStyle/>
        <a:p>
          <a:endParaRPr lang="en-US"/>
        </a:p>
      </dgm:t>
    </dgm:pt>
    <dgm:pt modelId="{1F778505-E231-4AAF-8B3A-B51283D50BCF}">
      <dgm:prSet custT="1"/>
      <dgm:spPr>
        <a:solidFill>
          <a:srgbClr val="2FA196"/>
        </a:solidFill>
      </dgm:spPr>
      <dgm:t>
        <a:bodyPr/>
        <a:lstStyle/>
        <a:p>
          <a:r>
            <a:rPr lang="en-US" sz="1800" dirty="0">
              <a:latin typeface="Frutiger LT Std 55 Roman"/>
            </a:rPr>
            <a:t>Sortable, longitudinal state policy tracker, houses every policy tracked since 2013</a:t>
          </a:r>
        </a:p>
      </dgm:t>
    </dgm:pt>
    <dgm:pt modelId="{B2B87654-21C8-47D2-912B-7D83D71608C8}" type="parTrans" cxnId="{C009ECE6-FBF0-4943-88E7-6C35D9F65EDC}">
      <dgm:prSet>
        <dgm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dgm:style>
      </dgm:prSet>
      <dgm:spPr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endParaRPr lang="en-US"/>
        </a:p>
      </dgm:t>
    </dgm:pt>
    <dgm:pt modelId="{3B691CE3-7FE0-4921-B207-89E935B0431B}" type="sibTrans" cxnId="{C009ECE6-FBF0-4943-88E7-6C35D9F65EDC}">
      <dgm:prSet/>
      <dgm:spPr/>
      <dgm:t>
        <a:bodyPr/>
        <a:lstStyle/>
        <a:p>
          <a:endParaRPr lang="en-US"/>
        </a:p>
      </dgm:t>
    </dgm:pt>
    <dgm:pt modelId="{EB02CEB4-107A-4F42-BA73-EB04D12DB1FA}" type="pres">
      <dgm:prSet presAssocID="{5C0E4DFB-97DB-42B9-917A-185DBA73C44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B2ABF90-ACB2-49AA-ADF9-A665477A4AA6}" type="pres">
      <dgm:prSet presAssocID="{0C967A44-852F-4C08-ADDE-AB839379E899}" presName="hierRoot1" presStyleCnt="0">
        <dgm:presLayoutVars>
          <dgm:hierBranch val="init"/>
        </dgm:presLayoutVars>
      </dgm:prSet>
      <dgm:spPr/>
    </dgm:pt>
    <dgm:pt modelId="{9866E174-B46A-4E56-8A18-8902C2386A28}" type="pres">
      <dgm:prSet presAssocID="{0C967A44-852F-4C08-ADDE-AB839379E899}" presName="rootComposite1" presStyleCnt="0"/>
      <dgm:spPr/>
    </dgm:pt>
    <dgm:pt modelId="{676E9F2C-EC18-4E4A-99E3-332BE601CA45}" type="pres">
      <dgm:prSet presAssocID="{0C967A44-852F-4C08-ADDE-AB839379E899}" presName="rootText1" presStyleLbl="node0" presStyleIdx="0" presStyleCnt="1">
        <dgm:presLayoutVars>
          <dgm:chPref val="3"/>
        </dgm:presLayoutVars>
      </dgm:prSet>
      <dgm:spPr/>
    </dgm:pt>
    <dgm:pt modelId="{DC12EAC2-B432-40C7-B826-E159739DE26E}" type="pres">
      <dgm:prSet presAssocID="{0C967A44-852F-4C08-ADDE-AB839379E899}" presName="rootConnector1" presStyleLbl="node1" presStyleIdx="0" presStyleCnt="0"/>
      <dgm:spPr/>
    </dgm:pt>
    <dgm:pt modelId="{A83539FD-90F1-412F-8F9A-72DF5950669D}" type="pres">
      <dgm:prSet presAssocID="{0C967A44-852F-4C08-ADDE-AB839379E899}" presName="hierChild2" presStyleCnt="0"/>
      <dgm:spPr/>
    </dgm:pt>
    <dgm:pt modelId="{9350E603-F080-45CB-936E-69102B970D4B}" type="pres">
      <dgm:prSet presAssocID="{C01E0D52-61C1-412D-A767-B668A3671B63}" presName="Name37" presStyleLbl="parChTrans1D2" presStyleIdx="0" presStyleCnt="3"/>
      <dgm:spPr/>
    </dgm:pt>
    <dgm:pt modelId="{1398B801-8526-4733-AFD7-6B2D4049C91F}" type="pres">
      <dgm:prSet presAssocID="{3E2304B3-E927-4DC9-91A1-BA490F61E144}" presName="hierRoot2" presStyleCnt="0">
        <dgm:presLayoutVars>
          <dgm:hierBranch val="init"/>
        </dgm:presLayoutVars>
      </dgm:prSet>
      <dgm:spPr/>
    </dgm:pt>
    <dgm:pt modelId="{3AE901C8-82F8-457E-AF70-2E32BBB82333}" type="pres">
      <dgm:prSet presAssocID="{3E2304B3-E927-4DC9-91A1-BA490F61E144}" presName="rootComposite" presStyleCnt="0"/>
      <dgm:spPr/>
    </dgm:pt>
    <dgm:pt modelId="{54294EE3-E5DE-4D21-9CC6-7332C19C9A4D}" type="pres">
      <dgm:prSet presAssocID="{3E2304B3-E927-4DC9-91A1-BA490F61E144}" presName="rootText" presStyleLbl="node2" presStyleIdx="0" presStyleCnt="3">
        <dgm:presLayoutVars>
          <dgm:chPref val="3"/>
        </dgm:presLayoutVars>
      </dgm:prSet>
      <dgm:spPr/>
    </dgm:pt>
    <dgm:pt modelId="{5D09C9E7-1567-40AA-936B-4B233358366B}" type="pres">
      <dgm:prSet presAssocID="{3E2304B3-E927-4DC9-91A1-BA490F61E144}" presName="rootConnector" presStyleLbl="node2" presStyleIdx="0" presStyleCnt="3"/>
      <dgm:spPr/>
    </dgm:pt>
    <dgm:pt modelId="{1A337178-1488-49F4-B0BD-99E968383113}" type="pres">
      <dgm:prSet presAssocID="{3E2304B3-E927-4DC9-91A1-BA490F61E144}" presName="hierChild4" presStyleCnt="0"/>
      <dgm:spPr/>
    </dgm:pt>
    <dgm:pt modelId="{4CE1C4EF-3E8E-492E-AE5E-071299EC8E27}" type="pres">
      <dgm:prSet presAssocID="{3E2304B3-E927-4DC9-91A1-BA490F61E144}" presName="hierChild5" presStyleCnt="0"/>
      <dgm:spPr/>
    </dgm:pt>
    <dgm:pt modelId="{E52A1B59-7CAA-4388-AB5A-D73099709F4C}" type="pres">
      <dgm:prSet presAssocID="{1AB72D11-5F32-45C0-8C74-F2DDF196E262}" presName="Name37" presStyleLbl="parChTrans1D2" presStyleIdx="1" presStyleCnt="3"/>
      <dgm:spPr/>
    </dgm:pt>
    <dgm:pt modelId="{FDC19C7A-C24D-44C6-993A-77CC5D19FE03}" type="pres">
      <dgm:prSet presAssocID="{30EC72D2-2C90-40CE-8D36-DDC5422B1BE0}" presName="hierRoot2" presStyleCnt="0">
        <dgm:presLayoutVars>
          <dgm:hierBranch val="init"/>
        </dgm:presLayoutVars>
      </dgm:prSet>
      <dgm:spPr/>
    </dgm:pt>
    <dgm:pt modelId="{40104DA5-FD3F-4F68-AF22-E50E053EAAF3}" type="pres">
      <dgm:prSet presAssocID="{30EC72D2-2C90-40CE-8D36-DDC5422B1BE0}" presName="rootComposite" presStyleCnt="0"/>
      <dgm:spPr/>
    </dgm:pt>
    <dgm:pt modelId="{8DB0B45D-C806-491D-8181-347D7A74D3B3}" type="pres">
      <dgm:prSet presAssocID="{30EC72D2-2C90-40CE-8D36-DDC5422B1BE0}" presName="rootText" presStyleLbl="node2" presStyleIdx="1" presStyleCnt="3">
        <dgm:presLayoutVars>
          <dgm:chPref val="3"/>
        </dgm:presLayoutVars>
      </dgm:prSet>
      <dgm:spPr/>
    </dgm:pt>
    <dgm:pt modelId="{CCE620F1-AE53-45C4-B62E-1CC77A8B5FEE}" type="pres">
      <dgm:prSet presAssocID="{30EC72D2-2C90-40CE-8D36-DDC5422B1BE0}" presName="rootConnector" presStyleLbl="node2" presStyleIdx="1" presStyleCnt="3"/>
      <dgm:spPr/>
    </dgm:pt>
    <dgm:pt modelId="{EB8E83EF-1D95-4B5F-8BC7-446D78DBEB2B}" type="pres">
      <dgm:prSet presAssocID="{30EC72D2-2C90-40CE-8D36-DDC5422B1BE0}" presName="hierChild4" presStyleCnt="0"/>
      <dgm:spPr/>
    </dgm:pt>
    <dgm:pt modelId="{EC1EDDA4-4239-461D-BA9D-5D502D091EF9}" type="pres">
      <dgm:prSet presAssocID="{30EC72D2-2C90-40CE-8D36-DDC5422B1BE0}" presName="hierChild5" presStyleCnt="0"/>
      <dgm:spPr/>
    </dgm:pt>
    <dgm:pt modelId="{032E80E3-115F-463C-A466-AE6D0A10656F}" type="pres">
      <dgm:prSet presAssocID="{B2B87654-21C8-47D2-912B-7D83D71608C8}" presName="Name37" presStyleLbl="parChTrans1D2" presStyleIdx="2" presStyleCnt="3"/>
      <dgm:spPr/>
    </dgm:pt>
    <dgm:pt modelId="{213367A5-6668-434D-B5AA-1DBD206B2B18}" type="pres">
      <dgm:prSet presAssocID="{1F778505-E231-4AAF-8B3A-B51283D50BCF}" presName="hierRoot2" presStyleCnt="0">
        <dgm:presLayoutVars>
          <dgm:hierBranch val="init"/>
        </dgm:presLayoutVars>
      </dgm:prSet>
      <dgm:spPr/>
    </dgm:pt>
    <dgm:pt modelId="{7825B106-B28C-440A-9410-895110105C57}" type="pres">
      <dgm:prSet presAssocID="{1F778505-E231-4AAF-8B3A-B51283D50BCF}" presName="rootComposite" presStyleCnt="0"/>
      <dgm:spPr/>
    </dgm:pt>
    <dgm:pt modelId="{EA4EEEDF-6C44-4949-8D92-15B84E313B73}" type="pres">
      <dgm:prSet presAssocID="{1F778505-E231-4AAF-8B3A-B51283D50BCF}" presName="rootText" presStyleLbl="node2" presStyleIdx="2" presStyleCnt="3">
        <dgm:presLayoutVars>
          <dgm:chPref val="3"/>
        </dgm:presLayoutVars>
      </dgm:prSet>
      <dgm:spPr/>
    </dgm:pt>
    <dgm:pt modelId="{0F8568E4-67D0-47B8-9DC5-6B8B6431ADA5}" type="pres">
      <dgm:prSet presAssocID="{1F778505-E231-4AAF-8B3A-B51283D50BCF}" presName="rootConnector" presStyleLbl="node2" presStyleIdx="2" presStyleCnt="3"/>
      <dgm:spPr/>
    </dgm:pt>
    <dgm:pt modelId="{272611E7-2BAD-4668-BA20-A542F8CA4754}" type="pres">
      <dgm:prSet presAssocID="{1F778505-E231-4AAF-8B3A-B51283D50BCF}" presName="hierChild4" presStyleCnt="0"/>
      <dgm:spPr/>
    </dgm:pt>
    <dgm:pt modelId="{F94B5640-649C-4239-83A5-15530CA4F628}" type="pres">
      <dgm:prSet presAssocID="{1F778505-E231-4AAF-8B3A-B51283D50BCF}" presName="hierChild5" presStyleCnt="0"/>
      <dgm:spPr/>
    </dgm:pt>
    <dgm:pt modelId="{48C3704D-6090-4B65-A039-95DA22480085}" type="pres">
      <dgm:prSet presAssocID="{0C967A44-852F-4C08-ADDE-AB839379E899}" presName="hierChild3" presStyleCnt="0"/>
      <dgm:spPr/>
    </dgm:pt>
  </dgm:ptLst>
  <dgm:cxnLst>
    <dgm:cxn modelId="{9F3B7F05-1FA1-487F-8951-2498448B15FB}" type="presOf" srcId="{B2B87654-21C8-47D2-912B-7D83D71608C8}" destId="{032E80E3-115F-463C-A466-AE6D0A10656F}" srcOrd="0" destOrd="0" presId="urn:microsoft.com/office/officeart/2005/8/layout/orgChart1"/>
    <dgm:cxn modelId="{4876020D-75C5-4049-AE1A-3F360AAC043A}" type="presOf" srcId="{3E2304B3-E927-4DC9-91A1-BA490F61E144}" destId="{5D09C9E7-1567-40AA-936B-4B233358366B}" srcOrd="1" destOrd="0" presId="urn:microsoft.com/office/officeart/2005/8/layout/orgChart1"/>
    <dgm:cxn modelId="{E0098817-B6A8-4520-9AEB-A6ED1197F1D7}" type="presOf" srcId="{1F778505-E231-4AAF-8B3A-B51283D50BCF}" destId="{EA4EEEDF-6C44-4949-8D92-15B84E313B73}" srcOrd="0" destOrd="0" presId="urn:microsoft.com/office/officeart/2005/8/layout/orgChart1"/>
    <dgm:cxn modelId="{423C954A-2612-4B5B-B9D1-498C14A1B060}" type="presOf" srcId="{0C967A44-852F-4C08-ADDE-AB839379E899}" destId="{676E9F2C-EC18-4E4A-99E3-332BE601CA45}" srcOrd="0" destOrd="0" presId="urn:microsoft.com/office/officeart/2005/8/layout/orgChart1"/>
    <dgm:cxn modelId="{59FBEE4A-6EC9-4CB7-8C7E-D5BC83C71077}" srcId="{0C967A44-852F-4C08-ADDE-AB839379E899}" destId="{3E2304B3-E927-4DC9-91A1-BA490F61E144}" srcOrd="0" destOrd="0" parTransId="{C01E0D52-61C1-412D-A767-B668A3671B63}" sibTransId="{250C3665-D507-40E8-96FA-F05FA8FCEB57}"/>
    <dgm:cxn modelId="{7817F850-013B-42B3-8483-7DF277264507}" type="presOf" srcId="{5C0E4DFB-97DB-42B9-917A-185DBA73C447}" destId="{EB02CEB4-107A-4F42-BA73-EB04D12DB1FA}" srcOrd="0" destOrd="0" presId="urn:microsoft.com/office/officeart/2005/8/layout/orgChart1"/>
    <dgm:cxn modelId="{462E0252-1B79-45C1-9EEF-95EAA157DA9C}" type="presOf" srcId="{30EC72D2-2C90-40CE-8D36-DDC5422B1BE0}" destId="{CCE620F1-AE53-45C4-B62E-1CC77A8B5FEE}" srcOrd="1" destOrd="0" presId="urn:microsoft.com/office/officeart/2005/8/layout/orgChart1"/>
    <dgm:cxn modelId="{0BD0BD7B-0AFF-423D-A9AB-E20EA00148A3}" srcId="{5C0E4DFB-97DB-42B9-917A-185DBA73C447}" destId="{0C967A44-852F-4C08-ADDE-AB839379E899}" srcOrd="0" destOrd="0" parTransId="{B36B6269-C7CD-4A27-87C3-06195DC4895C}" sibTransId="{CCB9A244-292B-47F0-A765-62CD31F47429}"/>
    <dgm:cxn modelId="{3469DB85-FF63-4891-98D6-7C3B850A1693}" type="presOf" srcId="{1F778505-E231-4AAF-8B3A-B51283D50BCF}" destId="{0F8568E4-67D0-47B8-9DC5-6B8B6431ADA5}" srcOrd="1" destOrd="0" presId="urn:microsoft.com/office/officeart/2005/8/layout/orgChart1"/>
    <dgm:cxn modelId="{AE7A6D91-EAFB-4267-83D2-5B8516004F68}" type="presOf" srcId="{1AB72D11-5F32-45C0-8C74-F2DDF196E262}" destId="{E52A1B59-7CAA-4388-AB5A-D73099709F4C}" srcOrd="0" destOrd="0" presId="urn:microsoft.com/office/officeart/2005/8/layout/orgChart1"/>
    <dgm:cxn modelId="{844735AD-C02E-4B84-981F-763AC8CA0382}" type="presOf" srcId="{C01E0D52-61C1-412D-A767-B668A3671B63}" destId="{9350E603-F080-45CB-936E-69102B970D4B}" srcOrd="0" destOrd="0" presId="urn:microsoft.com/office/officeart/2005/8/layout/orgChart1"/>
    <dgm:cxn modelId="{E32F92B8-B9F5-49FE-A96A-800D5A0B96B4}" type="presOf" srcId="{30EC72D2-2C90-40CE-8D36-DDC5422B1BE0}" destId="{8DB0B45D-C806-491D-8181-347D7A74D3B3}" srcOrd="0" destOrd="0" presId="urn:microsoft.com/office/officeart/2005/8/layout/orgChart1"/>
    <dgm:cxn modelId="{C56E7ACF-9CDD-4241-B596-DC1BF3A02370}" type="presOf" srcId="{0C967A44-852F-4C08-ADDE-AB839379E899}" destId="{DC12EAC2-B432-40C7-B826-E159739DE26E}" srcOrd="1" destOrd="0" presId="urn:microsoft.com/office/officeart/2005/8/layout/orgChart1"/>
    <dgm:cxn modelId="{BAF007DA-089E-49B8-8D40-BAD4EF5E49A0}" type="presOf" srcId="{3E2304B3-E927-4DC9-91A1-BA490F61E144}" destId="{54294EE3-E5DE-4D21-9CC6-7332C19C9A4D}" srcOrd="0" destOrd="0" presId="urn:microsoft.com/office/officeart/2005/8/layout/orgChart1"/>
    <dgm:cxn modelId="{ADC498DC-724D-446A-9B99-BC606C7E86F9}" srcId="{0C967A44-852F-4C08-ADDE-AB839379E899}" destId="{30EC72D2-2C90-40CE-8D36-DDC5422B1BE0}" srcOrd="1" destOrd="0" parTransId="{1AB72D11-5F32-45C0-8C74-F2DDF196E262}" sibTransId="{4A1C4119-10AF-49B4-AFF2-0F94A9E05DA6}"/>
    <dgm:cxn modelId="{C009ECE6-FBF0-4943-88E7-6C35D9F65EDC}" srcId="{0C967A44-852F-4C08-ADDE-AB839379E899}" destId="{1F778505-E231-4AAF-8B3A-B51283D50BCF}" srcOrd="2" destOrd="0" parTransId="{B2B87654-21C8-47D2-912B-7D83D71608C8}" sibTransId="{3B691CE3-7FE0-4921-B207-89E935B0431B}"/>
    <dgm:cxn modelId="{9EE429E9-3071-4D77-AE63-091F71FE589E}" type="presParOf" srcId="{EB02CEB4-107A-4F42-BA73-EB04D12DB1FA}" destId="{6B2ABF90-ACB2-49AA-ADF9-A665477A4AA6}" srcOrd="0" destOrd="0" presId="urn:microsoft.com/office/officeart/2005/8/layout/orgChart1"/>
    <dgm:cxn modelId="{450DE44A-61A3-46E4-8AB0-DE1D7364518A}" type="presParOf" srcId="{6B2ABF90-ACB2-49AA-ADF9-A665477A4AA6}" destId="{9866E174-B46A-4E56-8A18-8902C2386A28}" srcOrd="0" destOrd="0" presId="urn:microsoft.com/office/officeart/2005/8/layout/orgChart1"/>
    <dgm:cxn modelId="{5EACBCEC-F9F9-448E-A7C3-283B08D4712C}" type="presParOf" srcId="{9866E174-B46A-4E56-8A18-8902C2386A28}" destId="{676E9F2C-EC18-4E4A-99E3-332BE601CA45}" srcOrd="0" destOrd="0" presId="urn:microsoft.com/office/officeart/2005/8/layout/orgChart1"/>
    <dgm:cxn modelId="{6E9AE272-DFD1-456A-8F35-3FA8252E65C4}" type="presParOf" srcId="{9866E174-B46A-4E56-8A18-8902C2386A28}" destId="{DC12EAC2-B432-40C7-B826-E159739DE26E}" srcOrd="1" destOrd="0" presId="urn:microsoft.com/office/officeart/2005/8/layout/orgChart1"/>
    <dgm:cxn modelId="{024AE967-25F5-45FB-9DDA-76EC47808574}" type="presParOf" srcId="{6B2ABF90-ACB2-49AA-ADF9-A665477A4AA6}" destId="{A83539FD-90F1-412F-8F9A-72DF5950669D}" srcOrd="1" destOrd="0" presId="urn:microsoft.com/office/officeart/2005/8/layout/orgChart1"/>
    <dgm:cxn modelId="{166D4243-EC1D-41CD-A905-5E04F21BC889}" type="presParOf" srcId="{A83539FD-90F1-412F-8F9A-72DF5950669D}" destId="{9350E603-F080-45CB-936E-69102B970D4B}" srcOrd="0" destOrd="0" presId="urn:microsoft.com/office/officeart/2005/8/layout/orgChart1"/>
    <dgm:cxn modelId="{04FA0891-A3F8-4B1C-B4CB-CD837BEBD2D3}" type="presParOf" srcId="{A83539FD-90F1-412F-8F9A-72DF5950669D}" destId="{1398B801-8526-4733-AFD7-6B2D4049C91F}" srcOrd="1" destOrd="0" presId="urn:microsoft.com/office/officeart/2005/8/layout/orgChart1"/>
    <dgm:cxn modelId="{7D84D4FD-3464-4096-8A79-97468A525FA7}" type="presParOf" srcId="{1398B801-8526-4733-AFD7-6B2D4049C91F}" destId="{3AE901C8-82F8-457E-AF70-2E32BBB82333}" srcOrd="0" destOrd="0" presId="urn:microsoft.com/office/officeart/2005/8/layout/orgChart1"/>
    <dgm:cxn modelId="{3D067127-6A8C-4E3A-B3BC-2EFAF5255F38}" type="presParOf" srcId="{3AE901C8-82F8-457E-AF70-2E32BBB82333}" destId="{54294EE3-E5DE-4D21-9CC6-7332C19C9A4D}" srcOrd="0" destOrd="0" presId="urn:microsoft.com/office/officeart/2005/8/layout/orgChart1"/>
    <dgm:cxn modelId="{283C12A4-EFBE-4D84-B4DE-8CCC964B1FC1}" type="presParOf" srcId="{3AE901C8-82F8-457E-AF70-2E32BBB82333}" destId="{5D09C9E7-1567-40AA-936B-4B233358366B}" srcOrd="1" destOrd="0" presId="urn:microsoft.com/office/officeart/2005/8/layout/orgChart1"/>
    <dgm:cxn modelId="{FD92B367-5344-4B04-8769-C70EEEC4B160}" type="presParOf" srcId="{1398B801-8526-4733-AFD7-6B2D4049C91F}" destId="{1A337178-1488-49F4-B0BD-99E968383113}" srcOrd="1" destOrd="0" presId="urn:microsoft.com/office/officeart/2005/8/layout/orgChart1"/>
    <dgm:cxn modelId="{99A3BF1A-E897-490F-A296-07B4D43C5195}" type="presParOf" srcId="{1398B801-8526-4733-AFD7-6B2D4049C91F}" destId="{4CE1C4EF-3E8E-492E-AE5E-071299EC8E27}" srcOrd="2" destOrd="0" presId="urn:microsoft.com/office/officeart/2005/8/layout/orgChart1"/>
    <dgm:cxn modelId="{B21201E8-9096-4C6C-8F05-B88436D04C72}" type="presParOf" srcId="{A83539FD-90F1-412F-8F9A-72DF5950669D}" destId="{E52A1B59-7CAA-4388-AB5A-D73099709F4C}" srcOrd="2" destOrd="0" presId="urn:microsoft.com/office/officeart/2005/8/layout/orgChart1"/>
    <dgm:cxn modelId="{5AAF1A1C-3D48-4054-8F4C-7C312353CDD7}" type="presParOf" srcId="{A83539FD-90F1-412F-8F9A-72DF5950669D}" destId="{FDC19C7A-C24D-44C6-993A-77CC5D19FE03}" srcOrd="3" destOrd="0" presId="urn:microsoft.com/office/officeart/2005/8/layout/orgChart1"/>
    <dgm:cxn modelId="{8EA00FB6-55F6-46B3-80E5-CF89E7CEBA77}" type="presParOf" srcId="{FDC19C7A-C24D-44C6-993A-77CC5D19FE03}" destId="{40104DA5-FD3F-4F68-AF22-E50E053EAAF3}" srcOrd="0" destOrd="0" presId="urn:microsoft.com/office/officeart/2005/8/layout/orgChart1"/>
    <dgm:cxn modelId="{99D4110D-C4F8-4B5C-A27C-B36277CA2BCE}" type="presParOf" srcId="{40104DA5-FD3F-4F68-AF22-E50E053EAAF3}" destId="{8DB0B45D-C806-491D-8181-347D7A74D3B3}" srcOrd="0" destOrd="0" presId="urn:microsoft.com/office/officeart/2005/8/layout/orgChart1"/>
    <dgm:cxn modelId="{FC7138CF-AC6D-4674-B073-791D5B6D8F8B}" type="presParOf" srcId="{40104DA5-FD3F-4F68-AF22-E50E053EAAF3}" destId="{CCE620F1-AE53-45C4-B62E-1CC77A8B5FEE}" srcOrd="1" destOrd="0" presId="urn:microsoft.com/office/officeart/2005/8/layout/orgChart1"/>
    <dgm:cxn modelId="{DA19CB5D-F348-4482-B1AE-AF1DCAFC7738}" type="presParOf" srcId="{FDC19C7A-C24D-44C6-993A-77CC5D19FE03}" destId="{EB8E83EF-1D95-4B5F-8BC7-446D78DBEB2B}" srcOrd="1" destOrd="0" presId="urn:microsoft.com/office/officeart/2005/8/layout/orgChart1"/>
    <dgm:cxn modelId="{1490152E-9C78-4E70-BBB8-523E571698C0}" type="presParOf" srcId="{FDC19C7A-C24D-44C6-993A-77CC5D19FE03}" destId="{EC1EDDA4-4239-461D-BA9D-5D502D091EF9}" srcOrd="2" destOrd="0" presId="urn:microsoft.com/office/officeart/2005/8/layout/orgChart1"/>
    <dgm:cxn modelId="{E7904D9A-6954-45C5-9054-B3A2F860DD08}" type="presParOf" srcId="{A83539FD-90F1-412F-8F9A-72DF5950669D}" destId="{032E80E3-115F-463C-A466-AE6D0A10656F}" srcOrd="4" destOrd="0" presId="urn:microsoft.com/office/officeart/2005/8/layout/orgChart1"/>
    <dgm:cxn modelId="{6B9AD5A1-D8FB-4837-A7AB-3B812DD55E3B}" type="presParOf" srcId="{A83539FD-90F1-412F-8F9A-72DF5950669D}" destId="{213367A5-6668-434D-B5AA-1DBD206B2B18}" srcOrd="5" destOrd="0" presId="urn:microsoft.com/office/officeart/2005/8/layout/orgChart1"/>
    <dgm:cxn modelId="{AE64EB1E-1AFD-4423-9CFB-3CCC96453E2D}" type="presParOf" srcId="{213367A5-6668-434D-B5AA-1DBD206B2B18}" destId="{7825B106-B28C-440A-9410-895110105C57}" srcOrd="0" destOrd="0" presId="urn:microsoft.com/office/officeart/2005/8/layout/orgChart1"/>
    <dgm:cxn modelId="{2BDBD773-CC51-4B1C-BFD8-1893365DDE2A}" type="presParOf" srcId="{7825B106-B28C-440A-9410-895110105C57}" destId="{EA4EEEDF-6C44-4949-8D92-15B84E313B73}" srcOrd="0" destOrd="0" presId="urn:microsoft.com/office/officeart/2005/8/layout/orgChart1"/>
    <dgm:cxn modelId="{43B0FCCD-817A-42DB-BF57-D62D76804562}" type="presParOf" srcId="{7825B106-B28C-440A-9410-895110105C57}" destId="{0F8568E4-67D0-47B8-9DC5-6B8B6431ADA5}" srcOrd="1" destOrd="0" presId="urn:microsoft.com/office/officeart/2005/8/layout/orgChart1"/>
    <dgm:cxn modelId="{3697C69B-0BCF-41FD-82C8-FFA71968CA1C}" type="presParOf" srcId="{213367A5-6668-434D-B5AA-1DBD206B2B18}" destId="{272611E7-2BAD-4668-BA20-A542F8CA4754}" srcOrd="1" destOrd="0" presId="urn:microsoft.com/office/officeart/2005/8/layout/orgChart1"/>
    <dgm:cxn modelId="{86325D47-8BB6-4FDB-956C-E4536D9E930D}" type="presParOf" srcId="{213367A5-6668-434D-B5AA-1DBD206B2B18}" destId="{F94B5640-649C-4239-83A5-15530CA4F628}" srcOrd="2" destOrd="0" presId="urn:microsoft.com/office/officeart/2005/8/layout/orgChart1"/>
    <dgm:cxn modelId="{707C4551-547A-4658-9A8F-F8779BF781F6}" type="presParOf" srcId="{6B2ABF90-ACB2-49AA-ADF9-A665477A4AA6}" destId="{48C3704D-6090-4B65-A039-95DA2248008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2E80E3-115F-463C-A466-AE6D0A10656F}">
      <dsp:nvSpPr>
        <dsp:cNvPr id="0" name=""/>
        <dsp:cNvSpPr/>
      </dsp:nvSpPr>
      <dsp:spPr>
        <a:xfrm>
          <a:off x="4167009" y="1755845"/>
          <a:ext cx="2948189" cy="5116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5834"/>
              </a:lnTo>
              <a:lnTo>
                <a:pt x="2948189" y="255834"/>
              </a:lnTo>
              <a:lnTo>
                <a:pt x="2948189" y="511669"/>
              </a:lnTo>
            </a:path>
          </a:pathLst>
        </a:custGeom>
        <a:noFill/>
        <a:ln w="9525" cap="flat" cmpd="sng" algn="ctr">
          <a:solidFill>
            <a:schemeClr val="bg1">
              <a:lumMod val="75000"/>
            </a:schemeClr>
          </a:solidFill>
          <a:prstDash val="solid"/>
        </a:ln>
        <a:effectLst/>
      </dsp:spPr>
      <dsp:style>
        <a:lnRef idx="1">
          <a:schemeClr val="accent3"/>
        </a:lnRef>
        <a:fillRef idx="0">
          <a:schemeClr val="accent3"/>
        </a:fillRef>
        <a:effectRef idx="0">
          <a:schemeClr val="accent3"/>
        </a:effectRef>
        <a:fontRef idx="minor">
          <a:schemeClr val="tx1"/>
        </a:fontRef>
      </dsp:style>
    </dsp:sp>
    <dsp:sp modelId="{E52A1B59-7CAA-4388-AB5A-D73099709F4C}">
      <dsp:nvSpPr>
        <dsp:cNvPr id="0" name=""/>
        <dsp:cNvSpPr/>
      </dsp:nvSpPr>
      <dsp:spPr>
        <a:xfrm>
          <a:off x="4121289" y="1755845"/>
          <a:ext cx="91440" cy="51166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11669"/>
              </a:lnTo>
            </a:path>
          </a:pathLst>
        </a:custGeom>
        <a:noFill/>
        <a:ln w="9525" cap="flat" cmpd="sng" algn="ctr">
          <a:solidFill>
            <a:schemeClr val="bg1">
              <a:lumMod val="75000"/>
            </a:schemeClr>
          </a:solidFill>
          <a:prstDash val="solid"/>
        </a:ln>
        <a:effectLst/>
      </dsp:spPr>
      <dsp:style>
        <a:lnRef idx="1">
          <a:schemeClr val="accent3"/>
        </a:lnRef>
        <a:fillRef idx="0">
          <a:schemeClr val="accent3"/>
        </a:fillRef>
        <a:effectRef idx="0">
          <a:schemeClr val="accent3"/>
        </a:effectRef>
        <a:fontRef idx="minor">
          <a:schemeClr val="tx1"/>
        </a:fontRef>
      </dsp:style>
    </dsp:sp>
    <dsp:sp modelId="{9350E603-F080-45CB-936E-69102B970D4B}">
      <dsp:nvSpPr>
        <dsp:cNvPr id="0" name=""/>
        <dsp:cNvSpPr/>
      </dsp:nvSpPr>
      <dsp:spPr>
        <a:xfrm>
          <a:off x="1218819" y="1755845"/>
          <a:ext cx="2948189" cy="511669"/>
        </a:xfrm>
        <a:custGeom>
          <a:avLst/>
          <a:gdLst/>
          <a:ahLst/>
          <a:cxnLst/>
          <a:rect l="0" t="0" r="0" b="0"/>
          <a:pathLst>
            <a:path>
              <a:moveTo>
                <a:pt x="2948189" y="0"/>
              </a:moveTo>
              <a:lnTo>
                <a:pt x="2948189" y="255834"/>
              </a:lnTo>
              <a:lnTo>
                <a:pt x="0" y="255834"/>
              </a:lnTo>
              <a:lnTo>
                <a:pt x="0" y="511669"/>
              </a:lnTo>
            </a:path>
          </a:pathLst>
        </a:custGeom>
        <a:noFill/>
        <a:ln w="9525" cap="flat" cmpd="sng" algn="ctr">
          <a:solidFill>
            <a:schemeClr val="bg1">
              <a:lumMod val="75000"/>
            </a:schemeClr>
          </a:solidFill>
          <a:prstDash val="solid"/>
        </a:ln>
        <a:effectLst/>
      </dsp:spPr>
      <dsp:style>
        <a:lnRef idx="1">
          <a:schemeClr val="accent3"/>
        </a:lnRef>
        <a:fillRef idx="0">
          <a:schemeClr val="accent3"/>
        </a:fillRef>
        <a:effectRef idx="0">
          <a:schemeClr val="accent3"/>
        </a:effectRef>
        <a:fontRef idx="minor">
          <a:schemeClr val="tx1"/>
        </a:fontRef>
      </dsp:style>
    </dsp:sp>
    <dsp:sp modelId="{676E9F2C-EC18-4E4A-99E3-332BE601CA45}">
      <dsp:nvSpPr>
        <dsp:cNvPr id="0" name=""/>
        <dsp:cNvSpPr/>
      </dsp:nvSpPr>
      <dsp:spPr>
        <a:xfrm>
          <a:off x="2948748" y="537585"/>
          <a:ext cx="2436520" cy="1218260"/>
        </a:xfrm>
        <a:prstGeom prst="rect">
          <a:avLst/>
        </a:prstGeom>
        <a:solidFill>
          <a:srgbClr val="7EC23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Frutiger LT Std 55 Roman"/>
            </a:rPr>
            <a:t>13</a:t>
          </a:r>
          <a:r>
            <a:rPr lang="en-US" sz="1800" kern="1200" baseline="30000" dirty="0">
              <a:latin typeface="Frutiger LT Std 55 Roman"/>
            </a:rPr>
            <a:t>th</a:t>
          </a:r>
          <a:r>
            <a:rPr lang="en-US" sz="1800" kern="1200" dirty="0">
              <a:latin typeface="Frutiger LT Std 55 Roman"/>
            </a:rPr>
            <a:t> annual collaboration between ACTE and Advance CTE</a:t>
          </a:r>
        </a:p>
      </dsp:txBody>
      <dsp:txXfrm>
        <a:off x="2948748" y="537585"/>
        <a:ext cx="2436520" cy="1218260"/>
      </dsp:txXfrm>
    </dsp:sp>
    <dsp:sp modelId="{54294EE3-E5DE-4D21-9CC6-7332C19C9A4D}">
      <dsp:nvSpPr>
        <dsp:cNvPr id="0" name=""/>
        <dsp:cNvSpPr/>
      </dsp:nvSpPr>
      <dsp:spPr>
        <a:xfrm>
          <a:off x="559" y="2267514"/>
          <a:ext cx="2436520" cy="12182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Frutiger LT Std 55 Roman"/>
            </a:rPr>
            <a:t>Tracking policies throughout the year, policies validated by state CTE directors</a:t>
          </a:r>
        </a:p>
      </dsp:txBody>
      <dsp:txXfrm>
        <a:off x="559" y="2267514"/>
        <a:ext cx="2436520" cy="1218260"/>
      </dsp:txXfrm>
    </dsp:sp>
    <dsp:sp modelId="{8DB0B45D-C806-491D-8181-347D7A74D3B3}">
      <dsp:nvSpPr>
        <dsp:cNvPr id="0" name=""/>
        <dsp:cNvSpPr/>
      </dsp:nvSpPr>
      <dsp:spPr>
        <a:xfrm>
          <a:off x="2948748" y="2267514"/>
          <a:ext cx="2436520" cy="1218260"/>
        </a:xfrm>
        <a:prstGeom prst="rect">
          <a:avLst/>
        </a:prstGeom>
        <a:solidFill>
          <a:srgbClr val="927AA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Frutiger LT Std 55 Roman"/>
            </a:rPr>
            <a:t>Report and presentations on yearly trends and findings</a:t>
          </a:r>
        </a:p>
      </dsp:txBody>
      <dsp:txXfrm>
        <a:off x="2948748" y="2267514"/>
        <a:ext cx="2436520" cy="1218260"/>
      </dsp:txXfrm>
    </dsp:sp>
    <dsp:sp modelId="{EA4EEEDF-6C44-4949-8D92-15B84E313B73}">
      <dsp:nvSpPr>
        <dsp:cNvPr id="0" name=""/>
        <dsp:cNvSpPr/>
      </dsp:nvSpPr>
      <dsp:spPr>
        <a:xfrm>
          <a:off x="5896938" y="2267514"/>
          <a:ext cx="2436520" cy="1218260"/>
        </a:xfrm>
        <a:prstGeom prst="rect">
          <a:avLst/>
        </a:prstGeom>
        <a:solidFill>
          <a:srgbClr val="2FA19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Frutiger LT Std 55 Roman"/>
            </a:rPr>
            <a:t>Sortable, longitudinal state policy tracker, houses every policy tracked since 2013</a:t>
          </a:r>
        </a:p>
      </dsp:txBody>
      <dsp:txXfrm>
        <a:off x="5896938" y="2267514"/>
        <a:ext cx="2436520" cy="12182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97202C-7DA5-446C-A3EE-DAFD5FA54EC8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A253AD-2465-41A8-90FF-4F4382C38D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475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A253AD-2465-41A8-90FF-4F4382C38D7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71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A253AD-2465-41A8-90FF-4F4382C38D7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1768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866C04-9A20-16BA-5518-4669EFFF72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482AD4-338A-2D95-60D9-A8BD079A77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21FFB1-0ECE-CC7D-5D07-0C5E259DF1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551483-F177-5607-0D5B-98C7FDBC4D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A253AD-2465-41A8-90FF-4F4382C38D7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463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309F74-82FB-2341-0E23-F9135C63D1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933891-7923-720B-0563-7679BCEB7C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D5F7C7-0B6A-CD8A-E744-51652A8204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C3C934-D7B1-1992-B8D9-CAD04B07A0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A253AD-2465-41A8-90FF-4F4382C38D7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704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2E740A-E10B-284B-8447-DA12ACDC56C3}" type="datetime1">
              <a:rPr lang="en-US"/>
              <a:pPr>
                <a:defRPr/>
              </a:pPr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22F156-82CC-784B-BB4B-DD23A3FE79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EB5F0-33EA-C34F-AA3E-0954A4611D9F}" type="datetime1">
              <a:rPr lang="en-US"/>
              <a:pPr>
                <a:defRPr/>
              </a:pPr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425297-BC18-DA43-9665-F7A3CBBF25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8C911A-EBD0-E240-8DA6-CC291AA36092}" type="datetime1">
              <a:rPr lang="en-US"/>
              <a:pPr>
                <a:defRPr/>
              </a:pPr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A20EC3-8C3D-1C43-9AE1-AC663A3074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198721-72CC-DE45-9BFD-F2552BF021EF}" type="datetime1">
              <a:rPr lang="en-US"/>
              <a:pPr>
                <a:defRPr/>
              </a:pPr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70C134-C7DB-044E-80B0-5CAE148AC9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E4D0C9-F9EF-334B-889A-F4F197C52FE0}" type="datetime1">
              <a:rPr lang="en-US"/>
              <a:pPr>
                <a:defRPr/>
              </a:pPr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8755CE-4341-1C49-9E76-4126BAF291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052DF7-B593-3544-8E42-91B12B9D0244}" type="datetime1">
              <a:rPr lang="en-US"/>
              <a:pPr>
                <a:defRPr/>
              </a:pPr>
              <a:t>3/17/2026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B17BEC-D08E-354B-963C-3A23E812DE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CAB92A-5DB3-2E4E-9BAB-9807DB255EFC}" type="datetime1">
              <a:rPr lang="en-US"/>
              <a:pPr>
                <a:defRPr/>
              </a:pPr>
              <a:t>3/17/2026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63D050-34FD-5348-8165-81EA679305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99BBB-E381-7A48-8AA6-13B4A5325BCA}" type="datetime1">
              <a:rPr lang="en-US"/>
              <a:pPr>
                <a:defRPr/>
              </a:pPr>
              <a:t>3/17/2026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95BBE-F81B-7440-A5A9-9CB23EBFB4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9933A9-C9D6-1B43-BB95-4E516E79B39B}" type="datetime1">
              <a:rPr lang="en-US"/>
              <a:pPr>
                <a:defRPr/>
              </a:pPr>
              <a:t>3/17/2026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645B5-9C39-8B44-AA3D-BF8370616D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3B049C-586C-EC4A-B684-0597294CFE5F}" type="datetime1">
              <a:rPr lang="en-US"/>
              <a:pPr>
                <a:defRPr/>
              </a:pPr>
              <a:t>3/17/2026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75B610-F947-CC40-BBDF-7CF26935E1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260297-A46A-8349-86DD-224EC910A1BE}" type="datetime1">
              <a:rPr lang="en-US"/>
              <a:pPr>
                <a:defRPr/>
              </a:pPr>
              <a:t>3/17/2026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D2D918-B073-F64F-B10E-093BA43DE7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08564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2228645"/>
            <a:ext cx="8229600" cy="3897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541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9F0988C-A2D4-0749-9AA0-983688153D55}" type="datetime1">
              <a:rPr lang="en-US"/>
              <a:pPr>
                <a:defRPr/>
              </a:pPr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754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7541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3AD136B-E1EB-5D47-A3E4-51948CE2B4A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3" name="Picture 12" descr="ACTE ppt top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952500"/>
          </a:xfrm>
          <a:prstGeom prst="rect">
            <a:avLst/>
          </a:prstGeom>
        </p:spPr>
      </p:pic>
      <p:pic>
        <p:nvPicPr>
          <p:cNvPr id="16" name="Picture 15" descr="ACTE ppt bottom.jpg"/>
          <p:cNvPicPr>
            <a:picLocks noChangeAspect="1"/>
          </p:cNvPicPr>
          <p:nvPr userDrawn="1"/>
        </p:nvPicPr>
        <p:blipFill>
          <a:blip r:embed="rId14"/>
          <a:srcRect t="18182" b="9091"/>
          <a:stretch>
            <a:fillRect/>
          </a:stretch>
        </p:blipFill>
        <p:spPr>
          <a:xfrm>
            <a:off x="0" y="6266855"/>
            <a:ext cx="9144000" cy="60960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rgbClr val="000000"/>
          </a:solidFill>
          <a:latin typeface="Frutiger LT Std 65 Bold"/>
          <a:ea typeface="ＭＳ Ｐゴシック" pitchFamily="5" charset="-128"/>
          <a:cs typeface="Frutiger LT Std 65 Bold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094B57"/>
          </a:solidFill>
          <a:latin typeface="Frutiger LT Std 65 Bold" pitchFamily="5" charset="0"/>
          <a:ea typeface="ＭＳ Ｐゴシック" pitchFamily="5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094B57"/>
          </a:solidFill>
          <a:latin typeface="Frutiger LT Std 65 Bold" pitchFamily="5" charset="0"/>
          <a:ea typeface="ＭＳ Ｐゴシック" pitchFamily="5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094B57"/>
          </a:solidFill>
          <a:latin typeface="Frutiger LT Std 65 Bold" pitchFamily="5" charset="0"/>
          <a:ea typeface="ＭＳ Ｐゴシック" pitchFamily="5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094B57"/>
          </a:solidFill>
          <a:latin typeface="Frutiger LT Std 65 Bold" pitchFamily="5" charset="0"/>
          <a:ea typeface="ＭＳ Ｐゴシック" pitchFamily="5" charset="-128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094B57"/>
          </a:solidFill>
          <a:latin typeface="Frutiger LT Std 65 Bold" pitchFamily="5" charset="0"/>
          <a:ea typeface="ＭＳ Ｐゴシック" pitchFamily="5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094B57"/>
          </a:solidFill>
          <a:latin typeface="Frutiger LT Std 65 Bold" pitchFamily="5" charset="0"/>
          <a:ea typeface="ＭＳ Ｐゴシック" pitchFamily="5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094B57"/>
          </a:solidFill>
          <a:latin typeface="Frutiger LT Std 65 Bold" pitchFamily="5" charset="0"/>
          <a:ea typeface="ＭＳ Ｐゴシック" pitchFamily="5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094B57"/>
          </a:solidFill>
          <a:latin typeface="Frutiger LT Std 65 Bold" pitchFamily="5" charset="0"/>
          <a:ea typeface="ＭＳ Ｐゴシック" pitchFamily="5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5" charset="0"/>
        <a:buChar char="•"/>
        <a:defRPr sz="3200" kern="1200">
          <a:solidFill>
            <a:schemeClr val="tx1"/>
          </a:solidFill>
          <a:latin typeface="Frutiger LT Std 55 Roman"/>
          <a:ea typeface="ＭＳ Ｐゴシック" pitchFamily="5" charset="-128"/>
          <a:cs typeface="Frutiger LT Std 55 Roman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5" charset="0"/>
        <a:buChar char="–"/>
        <a:defRPr sz="2800" kern="1200">
          <a:solidFill>
            <a:schemeClr val="tx1"/>
          </a:solidFill>
          <a:latin typeface="Frutiger LT Std 55 Roman"/>
          <a:ea typeface="ＭＳ Ｐゴシック" pitchFamily="5" charset="-128"/>
          <a:cs typeface="Frutiger LT Std 55 Roman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5" charset="0"/>
        <a:buChar char="•"/>
        <a:defRPr sz="2400" kern="1200">
          <a:solidFill>
            <a:schemeClr val="tx1"/>
          </a:solidFill>
          <a:latin typeface="Frutiger LT Std 55 Roman"/>
          <a:ea typeface="ＭＳ Ｐゴシック" pitchFamily="5" charset="-128"/>
          <a:cs typeface="Frutiger LT Std 55 Roman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5" charset="0"/>
        <a:buChar char="–"/>
        <a:defRPr sz="2000" kern="1200">
          <a:solidFill>
            <a:schemeClr val="tx1"/>
          </a:solidFill>
          <a:latin typeface="Frutiger LT Std 55 Roman"/>
          <a:ea typeface="ＭＳ Ｐゴシック" pitchFamily="5" charset="-128"/>
          <a:cs typeface="Frutiger LT Std 55 Roman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5" charset="0"/>
        <a:buChar char="»"/>
        <a:defRPr sz="2000" kern="1200">
          <a:solidFill>
            <a:schemeClr val="tx1"/>
          </a:solidFill>
          <a:latin typeface="Frutiger LT Std 55 Roman"/>
          <a:ea typeface="ＭＳ Ｐゴシック" pitchFamily="5" charset="-128"/>
          <a:cs typeface="Frutiger LT Std 55 Roman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mpletecollegephotolibrary.org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le.utah.gov/~2025/bills/static/HB0447.html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legiscan.com/MO/text/SB150/id/3241797/Missouri-2025-SB150-Enrolled.pdf" TargetMode="External"/><Relationship Id="rId2" Type="http://schemas.openxmlformats.org/officeDocument/2006/relationships/hyperlink" Target="https://www.mass.gov/news/governor-healey-signs-13-billion-supplemental-budget-to-make-major-investments-in-transportation-education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pp.leg.wa.gov/billsummary?BillNumber=1273&amp;Year=2025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egis.la.gov/legis/BillInfo.aspx?s=25rs&amp;b=HB533" TargetMode="External"/><Relationship Id="rId2" Type="http://schemas.openxmlformats.org/officeDocument/2006/relationships/hyperlink" Target="https://leg.colorado.gov/bills/hb25-1186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ov.mt.gov/Documents/GovernorsOffice/executiveorders/View?doc=EO52025Creating406JobsInitiative.pdf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iga.in.gov/legislative/2025/bills/senate/448/details" TargetMode="External"/><Relationship Id="rId2" Type="http://schemas.openxmlformats.org/officeDocument/2006/relationships/hyperlink" Target="https://www.legis.ga.gov/legislation/69701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legis.la.gov/legis/BillInfo.aspx?s=25RS&amp;b=HB373&amp;sbi=y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udget.ny.gov/pubs/press/2025/fy26-enacted-budget-community-college-higher-ed.html" TargetMode="External"/><Relationship Id="rId2" Type="http://schemas.openxmlformats.org/officeDocument/2006/relationships/hyperlink" Target="https://governor.ky.gov/attachments/20250424_Executive-Order_2025-253_Establishing-Team-Kentucky-Office-of-Reentry-Services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nmlegis.gov/Sessions/24%20Regular/final/HB0303.pdf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capitol.texas.gov/BillLookup/History.aspx?LegSess=89R&amp;Bill=SB1535" TargetMode="External"/><Relationship Id="rId2" Type="http://schemas.openxmlformats.org/officeDocument/2006/relationships/hyperlink" Target="https://legislature.maine.gov/legis/bills/display_ps.asp?LD=1653&amp;snum=132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le.utah.gov/~2025/bills/static/HB0260.html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olis.oregonlegislature.gov/liz/2025R1/Measures/Overview/SB784" TargetMode="External"/><Relationship Id="rId2" Type="http://schemas.openxmlformats.org/officeDocument/2006/relationships/hyperlink" Target="https://legislature.idaho.gov/sessioninfo/2025/legislation/H0175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wvlegislature.gov/Bill_Status/bills_text.cfm?billdoc=hb3024%20sub1%20enr.htm&amp;yr=2025&amp;sesstype=RS&amp;billtype=B&amp;houseorig=H&amp;i=3024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view?r=eyJrIjoiMmU0ZGVkZmYtNjNjNS00ZTg2LWIyNzUtMWRjYzdjN2VlMzViIiwidCI6IjA4MzgwNDkyLTJmYjYtNGNmMi04YjE4LWE3MzZhNzcwNGNlNiIsImMiOjF9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acteonline.org/wp-content/uploads/2026/02/ACTE_AdvanceCTE_2025YearInReview-Accessible.pdf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311B8080-905D-D9A7-421E-F3F0806BA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85645"/>
            <a:ext cx="8229600" cy="1143000"/>
          </a:xfrm>
        </p:spPr>
        <p:txBody>
          <a:bodyPr/>
          <a:lstStyle/>
          <a:p>
            <a:pPr algn="ctr"/>
            <a:r>
              <a:rPr lang="en-US" sz="3600" b="1" dirty="0"/>
              <a:t>State Policies Impacting CTE</a:t>
            </a:r>
            <a:br>
              <a:rPr lang="en-US" sz="2400" dirty="0"/>
            </a:br>
            <a:r>
              <a:rPr lang="en-US" sz="2800" dirty="0"/>
              <a:t>2025 Year in Review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ADBD66E-CB54-142B-608D-7B9C64A615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8997" b="20052"/>
          <a:stretch>
            <a:fillRect/>
          </a:stretch>
        </p:blipFill>
        <p:spPr bwMode="auto">
          <a:xfrm>
            <a:off x="849085" y="2358088"/>
            <a:ext cx="7445829" cy="3526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A78A0A-C8CB-F334-68A8-CBB129262F3A}"/>
              </a:ext>
            </a:extLst>
          </p:cNvPr>
          <p:cNvSpPr txBox="1"/>
          <p:nvPr/>
        </p:nvSpPr>
        <p:spPr>
          <a:xfrm>
            <a:off x="772885" y="5884414"/>
            <a:ext cx="309154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buNone/>
            </a:pPr>
            <a:r>
              <a:rPr lang="en-US" sz="800" b="0" i="0" u="none" strike="noStrike" dirty="0">
                <a:solidFill>
                  <a:srgbClr val="000000"/>
                </a:solidFill>
                <a:effectLst/>
                <a:latin typeface="Frutiger LT Std 55 Roman"/>
              </a:rPr>
              <a:t>Photo by Allison Shelley/</a:t>
            </a:r>
            <a:r>
              <a:rPr lang="en-US" sz="800" b="0" i="0" u="sng" strike="noStrike" dirty="0">
                <a:solidFill>
                  <a:srgbClr val="0563C1"/>
                </a:solidFill>
                <a:effectLst/>
                <a:latin typeface="Frutiger LT Std 55 Roman"/>
                <a:hlinkClick r:id="rId4"/>
              </a:rPr>
              <a:t>Complete College Photo Library</a:t>
            </a:r>
            <a:endParaRPr lang="en-US" sz="800" b="0" dirty="0">
              <a:effectLst/>
              <a:latin typeface="Frutiger LT Std 55 Roman"/>
            </a:endParaRPr>
          </a:p>
          <a:p>
            <a:pPr>
              <a:buNone/>
            </a:pP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0462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AA07A7-930E-52F8-2799-A64C060D7B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68C5952-AF16-DDF4-1882-483B1A9A97A9}"/>
              </a:ext>
            </a:extLst>
          </p:cNvPr>
          <p:cNvSpPr txBox="1">
            <a:spLocks/>
          </p:cNvSpPr>
          <p:nvPr/>
        </p:nvSpPr>
        <p:spPr>
          <a:xfrm>
            <a:off x="457200" y="881743"/>
            <a:ext cx="8229600" cy="1346902"/>
          </a:xfrm>
          <a:prstGeom prst="rect">
            <a:avLst/>
          </a:prstGeom>
        </p:spPr>
        <p:txBody>
          <a:bodyPr anchor="ctr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00"/>
                </a:solidFill>
                <a:latin typeface="Frutiger LT Std 65 Bold"/>
                <a:ea typeface="ＭＳ Ｐゴシック" pitchFamily="5" charset="-128"/>
                <a:cs typeface="Frutiger LT Std 65 Bold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94B57"/>
                </a:solidFill>
                <a:latin typeface="Frutiger LT Std 65 Bold" pitchFamily="5" charset="0"/>
                <a:ea typeface="ＭＳ Ｐゴシック" pitchFamily="5" charset="-128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94B57"/>
                </a:solidFill>
                <a:latin typeface="Frutiger LT Std 65 Bold" pitchFamily="5" charset="0"/>
                <a:ea typeface="ＭＳ Ｐゴシック" pitchFamily="5" charset="-128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94B57"/>
                </a:solidFill>
                <a:latin typeface="Frutiger LT Std 65 Bold" pitchFamily="5" charset="0"/>
                <a:ea typeface="ＭＳ Ｐゴシック" pitchFamily="5" charset="-128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94B57"/>
                </a:solidFill>
                <a:latin typeface="Frutiger LT Std 65 Bold" pitchFamily="5" charset="0"/>
                <a:ea typeface="ＭＳ Ｐゴシック" pitchFamily="5" charset="-128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94B57"/>
                </a:solidFill>
                <a:latin typeface="Frutiger LT Std 65 Bold" pitchFamily="5" charset="0"/>
                <a:ea typeface="ＭＳ Ｐゴシック" pitchFamily="5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94B57"/>
                </a:solidFill>
                <a:latin typeface="Frutiger LT Std 65 Bold" pitchFamily="5" charset="0"/>
                <a:ea typeface="ＭＳ Ｐゴシック" pitchFamily="5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94B57"/>
                </a:solidFill>
                <a:latin typeface="Frutiger LT Std 65 Bold" pitchFamily="5" charset="0"/>
                <a:ea typeface="ＭＳ Ｐゴシック" pitchFamily="5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94B57"/>
                </a:solidFill>
                <a:latin typeface="Frutiger LT Std 65 Bold" pitchFamily="5" charset="0"/>
                <a:ea typeface="ＭＳ Ｐゴシック" pitchFamily="5" charset="-128"/>
              </a:defRPr>
            </a:lvl9pPr>
          </a:lstStyle>
          <a:p>
            <a:pPr algn="ctr"/>
            <a:r>
              <a:rPr lang="en-US" sz="4000" b="1" dirty="0">
                <a:ea typeface="ＭＳ Ｐゴシック"/>
              </a:rPr>
              <a:t>Spotlight: Academic Credit for CTE</a:t>
            </a:r>
            <a:endParaRPr lang="en-US" sz="40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971709-9630-01EB-6360-A2A4FA0726CF}"/>
              </a:ext>
            </a:extLst>
          </p:cNvPr>
          <p:cNvSpPr txBox="1"/>
          <p:nvPr/>
        </p:nvSpPr>
        <p:spPr>
          <a:xfrm>
            <a:off x="566057" y="2057401"/>
            <a:ext cx="8011886" cy="1143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 fontAlgn="base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Frutiger LT Std 55 Roman"/>
              </a:rPr>
              <a:t>Policies that integrate academic and technical coursework</a:t>
            </a:r>
            <a:endParaRPr lang="en-US" sz="2000" dirty="0">
              <a:solidFill>
                <a:srgbClr val="00ABBD"/>
              </a:solidFill>
              <a:latin typeface="Frutiger LT Std 55 Roman"/>
            </a:endParaRPr>
          </a:p>
          <a:p>
            <a:pPr marL="285750" indent="-285750" rtl="0" fontAlgn="base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Frutiger LT Std 55 Roman"/>
              </a:rPr>
              <a:t>Allow learners to gain both foundational and occupational knowledge through CTE programs aligned with core subjects</a:t>
            </a:r>
            <a:endParaRPr lang="en-US" sz="2000" b="0" i="0" u="none" strike="noStrike" dirty="0">
              <a:solidFill>
                <a:srgbClr val="00ABBD"/>
              </a:solidFill>
              <a:effectLst/>
              <a:latin typeface="Frutiger LT Std 55 Roman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F919E02-559E-206C-0D64-2C8D86AA58C7}"/>
              </a:ext>
            </a:extLst>
          </p:cNvPr>
          <p:cNvSpPr/>
          <p:nvPr/>
        </p:nvSpPr>
        <p:spPr>
          <a:xfrm>
            <a:off x="1300842" y="3483429"/>
            <a:ext cx="6351815" cy="22860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0" u="none" strike="noStrike" dirty="0">
                <a:solidFill>
                  <a:schemeClr val="tx1"/>
                </a:solidFill>
                <a:effectLst/>
                <a:latin typeface="Frutiger LT Std 55 Roman"/>
              </a:rPr>
              <a:t>UTAH (</a:t>
            </a:r>
            <a:r>
              <a:rPr lang="en-US" sz="2000" b="1" i="0" u="none" strike="noStrike" dirty="0">
                <a:solidFill>
                  <a:schemeClr val="bg1"/>
                </a:solidFill>
                <a:effectLst/>
                <a:latin typeface="Frutiger LT Std 55 Roman"/>
                <a:hlinkClick r:id="rId2"/>
              </a:rPr>
              <a:t>HB 447</a:t>
            </a:r>
            <a:r>
              <a:rPr lang="en-US" sz="2000" b="1" i="0" u="none" strike="noStrike" dirty="0">
                <a:solidFill>
                  <a:schemeClr val="tx1"/>
                </a:solidFill>
                <a:effectLst/>
                <a:latin typeface="Frutiger LT Std 55 Roman"/>
              </a:rPr>
              <a:t>) </a:t>
            </a:r>
            <a:r>
              <a:rPr lang="en-US" sz="2000" b="0" i="0" u="none" strike="noStrike" dirty="0">
                <a:solidFill>
                  <a:schemeClr val="tx1"/>
                </a:solidFill>
                <a:effectLst/>
                <a:latin typeface="Frutiger LT Std 55 Roman"/>
              </a:rPr>
              <a:t>allows high school students to </a:t>
            </a:r>
            <a:r>
              <a:rPr lang="en-US" sz="2000" b="1" i="0" u="none" strike="noStrike" dirty="0">
                <a:solidFill>
                  <a:schemeClr val="tx1"/>
                </a:solidFill>
                <a:effectLst/>
                <a:latin typeface="Frutiger LT Std 55 Roman"/>
              </a:rPr>
              <a:t>substitute “fine arts” credit</a:t>
            </a:r>
            <a:r>
              <a:rPr lang="en-US" sz="2000" b="0" i="0" u="none" strike="noStrike" dirty="0">
                <a:solidFill>
                  <a:schemeClr val="tx1"/>
                </a:solidFill>
                <a:effectLst/>
                <a:latin typeface="Frutiger LT Std 55 Roman"/>
              </a:rPr>
              <a:t> for the purposes of graduation with woodworking, metalworking/welding, traditional handcrafts, architectural trades such as carpentry, and digital design/animation courses.</a:t>
            </a:r>
            <a:endParaRPr lang="en-US" sz="2000" dirty="0">
              <a:solidFill>
                <a:schemeClr val="tx1"/>
              </a:solidFill>
              <a:latin typeface="Frutiger LT Std 55 Roman"/>
            </a:endParaRPr>
          </a:p>
        </p:txBody>
      </p:sp>
    </p:spTree>
    <p:extLst>
      <p:ext uri="{BB962C8B-B14F-4D97-AF65-F5344CB8AC3E}">
        <p14:creationId xmlns:p14="http://schemas.microsoft.com/office/powerpoint/2010/main" val="40659003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86F9DA-5A61-8F78-A541-4E2E1E46AA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3FE11-2255-F9EE-CFCA-CD51D5D11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91402"/>
            <a:ext cx="8229600" cy="1015862"/>
          </a:xfrm>
        </p:spPr>
        <p:txBody>
          <a:bodyPr/>
          <a:lstStyle/>
          <a:p>
            <a:pPr algn="ctr"/>
            <a:r>
              <a:rPr lang="en-US" b="1">
                <a:ea typeface="ＭＳ Ｐゴシック"/>
              </a:rPr>
              <a:t>Funding</a:t>
            </a:r>
            <a:endParaRPr lang="en-US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0BA78C-5EC0-FA58-513A-CC06D03BA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87383"/>
            <a:ext cx="8229600" cy="593765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67 policies | 34 states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8076121-CCF5-1906-C738-0FF6C21394B8}"/>
              </a:ext>
            </a:extLst>
          </p:cNvPr>
          <p:cNvSpPr/>
          <p:nvPr/>
        </p:nvSpPr>
        <p:spPr>
          <a:xfrm>
            <a:off x="457200" y="2473692"/>
            <a:ext cx="2569945" cy="353247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2FA196"/>
            </a:solidFill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0" u="none" strike="noStrike" dirty="0">
                <a:solidFill>
                  <a:srgbClr val="2FA196"/>
                </a:solidFill>
                <a:effectLst/>
                <a:latin typeface="Frutiger LT Std 55 Roman"/>
              </a:rPr>
              <a:t>MASSACHUSETTS</a:t>
            </a:r>
          </a:p>
          <a:p>
            <a:pPr algn="ctr"/>
            <a:r>
              <a:rPr lang="en-US" sz="1800" b="1" i="0" u="none" strike="noStrike" dirty="0">
                <a:solidFill>
                  <a:srgbClr val="58595B"/>
                </a:solidFill>
                <a:effectLst/>
                <a:latin typeface="Frutiger LT Std 55 Roman"/>
              </a:rPr>
              <a:t>$100M</a:t>
            </a:r>
            <a:r>
              <a:rPr lang="en-US" dirty="0">
                <a:solidFill>
                  <a:srgbClr val="58595B"/>
                </a:solidFill>
                <a:latin typeface="Frutiger LT Std 55 Roman"/>
              </a:rPr>
              <a:t> to expand seats in CTE programs across </a:t>
            </a:r>
            <a:r>
              <a:rPr lang="en-US">
                <a:solidFill>
                  <a:srgbClr val="58595B"/>
                </a:solidFill>
                <a:latin typeface="Frutiger LT Std 55 Roman"/>
              </a:rPr>
              <a:t>the state</a:t>
            </a:r>
            <a:endParaRPr lang="en-US" sz="1800" b="0" i="0" u="none" strike="noStrike" dirty="0">
              <a:solidFill>
                <a:srgbClr val="58595B"/>
              </a:solidFill>
              <a:effectLst/>
              <a:latin typeface="Frutiger LT Std 55 Roman"/>
            </a:endParaRPr>
          </a:p>
          <a:p>
            <a:pPr algn="ctr"/>
            <a:r>
              <a:rPr lang="en-US" sz="1800" b="0" i="0" u="none" strike="noStrike" dirty="0">
                <a:solidFill>
                  <a:srgbClr val="58595B"/>
                </a:solidFill>
                <a:effectLst/>
                <a:latin typeface="Frutiger LT Std 55 Roman"/>
              </a:rPr>
              <a:t>(</a:t>
            </a:r>
            <a:r>
              <a:rPr lang="en-US" sz="1800" b="0" i="0" u="sng" strike="noStrike" dirty="0">
                <a:solidFill>
                  <a:srgbClr val="0563C1"/>
                </a:solidFill>
                <a:effectLst/>
                <a:latin typeface="Frutiger LT Std 55 Roman"/>
                <a:hlinkClick r:id="rId2"/>
              </a:rPr>
              <a:t>Supplemental Budget</a:t>
            </a:r>
            <a:r>
              <a:rPr lang="en-US" sz="1800" b="0" i="0" u="none" strike="noStrike" dirty="0">
                <a:solidFill>
                  <a:srgbClr val="58595B"/>
                </a:solidFill>
                <a:effectLst/>
                <a:latin typeface="Frutiger LT Std 55 Roman"/>
              </a:rPr>
              <a:t>)</a:t>
            </a:r>
            <a:endParaRPr lang="en-US" dirty="0">
              <a:latin typeface="Frutiger LT Std 55 Roman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F0FB1E2-03DC-3D15-F2EA-84E8DB521C8B}"/>
              </a:ext>
            </a:extLst>
          </p:cNvPr>
          <p:cNvSpPr/>
          <p:nvPr/>
        </p:nvSpPr>
        <p:spPr>
          <a:xfrm>
            <a:off x="3287027" y="2473692"/>
            <a:ext cx="2569945" cy="353247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7AAE"/>
            </a:solidFill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buNone/>
            </a:pPr>
            <a:r>
              <a:rPr lang="en-US" sz="2000" b="1" i="0" u="none" strike="noStrike" dirty="0">
                <a:solidFill>
                  <a:srgbClr val="927AAE"/>
                </a:solidFill>
                <a:effectLst/>
                <a:latin typeface="Frutiger LT Std 55 Roman"/>
              </a:rPr>
              <a:t>MISSOURI</a:t>
            </a:r>
          </a:p>
          <a:p>
            <a:pPr algn="ctr" rtl="0">
              <a:buNone/>
            </a:pPr>
            <a:r>
              <a:rPr lang="en-US" b="0" i="0" u="none" strike="noStrike" dirty="0">
                <a:solidFill>
                  <a:srgbClr val="58595B"/>
                </a:solidFill>
                <a:effectLst/>
                <a:latin typeface="Frutiger LT Std 55 Roman"/>
              </a:rPr>
              <a:t>Establishes the </a:t>
            </a:r>
            <a:r>
              <a:rPr lang="en-US" b="1" i="0" u="none" strike="noStrike" dirty="0">
                <a:solidFill>
                  <a:srgbClr val="58595B"/>
                </a:solidFill>
                <a:effectLst/>
                <a:latin typeface="Frutiger LT Std 55 Roman"/>
              </a:rPr>
              <a:t>Career-Tech Certificate Program and Fund</a:t>
            </a:r>
            <a:r>
              <a:rPr lang="en-US" b="0" i="0" u="none" strike="noStrike" dirty="0">
                <a:solidFill>
                  <a:srgbClr val="58595B"/>
                </a:solidFill>
                <a:effectLst/>
                <a:latin typeface="Frutiger LT Std 55 Roman"/>
              </a:rPr>
              <a:t>, connecting learners with short-term training programs</a:t>
            </a:r>
            <a:endParaRPr lang="en-US" b="0" dirty="0">
              <a:effectLst/>
              <a:latin typeface="Frutiger LT Std 55 Roman"/>
            </a:endParaRPr>
          </a:p>
          <a:p>
            <a:pPr algn="ctr">
              <a:buNone/>
            </a:pPr>
            <a:r>
              <a:rPr lang="en-US" b="0" i="0" u="none" strike="noStrike" dirty="0">
                <a:solidFill>
                  <a:srgbClr val="58595B"/>
                </a:solidFill>
                <a:effectLst/>
                <a:latin typeface="Frutiger LT Std 55 Roman"/>
              </a:rPr>
              <a:t>(</a:t>
            </a:r>
            <a:r>
              <a:rPr lang="en-US" b="0" i="0" u="sng" strike="noStrike" dirty="0">
                <a:solidFill>
                  <a:srgbClr val="0563C1"/>
                </a:solidFill>
                <a:effectLst/>
                <a:latin typeface="Frutiger LT Std 55 Roman"/>
                <a:hlinkClick r:id="rId3"/>
              </a:rPr>
              <a:t>SB 150</a:t>
            </a:r>
            <a:r>
              <a:rPr lang="en-US" b="0" i="0" u="none" strike="noStrike" dirty="0">
                <a:solidFill>
                  <a:srgbClr val="58595B"/>
                </a:solidFill>
                <a:effectLst/>
                <a:latin typeface="Frutiger LT Std 55 Roman"/>
              </a:rPr>
              <a:t>)</a:t>
            </a:r>
            <a:endParaRPr lang="en-US" dirty="0">
              <a:latin typeface="Frutiger LT Std 55 Roman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A63A480-E83C-1DF8-85E3-D5BAA1946C3E}"/>
              </a:ext>
            </a:extLst>
          </p:cNvPr>
          <p:cNvSpPr/>
          <p:nvPr/>
        </p:nvSpPr>
        <p:spPr>
          <a:xfrm>
            <a:off x="6116854" y="2492942"/>
            <a:ext cx="2569945" cy="353247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buNone/>
            </a:pPr>
            <a:r>
              <a:rPr lang="en-US" sz="2000" b="1" i="0" u="none" strike="noStrike" dirty="0">
                <a:solidFill>
                  <a:srgbClr val="0070C0"/>
                </a:solidFill>
                <a:effectLst/>
                <a:latin typeface="Frutiger LT Std 55 Roman"/>
              </a:rPr>
              <a:t>WASHINGTON</a:t>
            </a:r>
          </a:p>
          <a:p>
            <a:pPr algn="ctr" rtl="0">
              <a:buNone/>
            </a:pPr>
            <a:r>
              <a:rPr lang="en-US" b="0" i="0" u="none" strike="noStrike" dirty="0">
                <a:solidFill>
                  <a:srgbClr val="58595B"/>
                </a:solidFill>
                <a:effectLst/>
                <a:latin typeface="Frutiger LT Std 55 Roman"/>
              </a:rPr>
              <a:t>Awards grant funding for a pilot program aimed at increasing </a:t>
            </a:r>
            <a:r>
              <a:rPr lang="en-US" b="1" i="0" u="none" strike="noStrike" dirty="0">
                <a:solidFill>
                  <a:srgbClr val="58595B"/>
                </a:solidFill>
                <a:effectLst/>
                <a:latin typeface="Frutiger LT Std 55 Roman"/>
              </a:rPr>
              <a:t>CTE dual credit participation and credential attainment</a:t>
            </a:r>
            <a:endParaRPr lang="en-US" b="1" dirty="0">
              <a:effectLst/>
              <a:latin typeface="Frutiger LT Std 55 Roman"/>
            </a:endParaRPr>
          </a:p>
          <a:p>
            <a:pPr algn="ctr">
              <a:buNone/>
            </a:pPr>
            <a:r>
              <a:rPr lang="en-US" b="0" i="0" u="none" strike="noStrike" dirty="0">
                <a:solidFill>
                  <a:srgbClr val="58595B"/>
                </a:solidFill>
                <a:effectLst/>
                <a:latin typeface="Frutiger LT Std 55 Roman"/>
              </a:rPr>
              <a:t>(</a:t>
            </a:r>
            <a:r>
              <a:rPr lang="en-US" b="0" i="0" u="sng" strike="noStrike" dirty="0">
                <a:solidFill>
                  <a:srgbClr val="0563C1"/>
                </a:solidFill>
                <a:effectLst/>
                <a:latin typeface="Frutiger LT Std 55 Roman"/>
                <a:hlinkClick r:id="rId4"/>
              </a:rPr>
              <a:t>HB 1273</a:t>
            </a:r>
            <a:r>
              <a:rPr lang="en-US" b="0" i="0" u="none" strike="noStrike" dirty="0">
                <a:solidFill>
                  <a:srgbClr val="58595B"/>
                </a:solidFill>
                <a:effectLst/>
                <a:latin typeface="Frutiger LT Std 55 Roman"/>
              </a:rPr>
              <a:t>)</a:t>
            </a:r>
            <a:endParaRPr lang="en-US" dirty="0">
              <a:latin typeface="Frutiger LT Std 55 Roman"/>
            </a:endParaRPr>
          </a:p>
        </p:txBody>
      </p:sp>
    </p:spTree>
    <p:extLst>
      <p:ext uri="{BB962C8B-B14F-4D97-AF65-F5344CB8AC3E}">
        <p14:creationId xmlns:p14="http://schemas.microsoft.com/office/powerpoint/2010/main" val="19077587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B17000-EBB1-8574-05E1-56F9440AD7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343E8-FCC5-C5F2-0DAC-DA2EEF9EB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91402"/>
            <a:ext cx="8229600" cy="1015862"/>
          </a:xfrm>
        </p:spPr>
        <p:txBody>
          <a:bodyPr/>
          <a:lstStyle/>
          <a:p>
            <a:pPr algn="ctr"/>
            <a:r>
              <a:rPr lang="en-US" sz="3400" b="1">
                <a:ea typeface="ＭＳ Ｐゴシック"/>
              </a:rPr>
              <a:t>Industry Partnerships/Work-based Learning</a:t>
            </a:r>
            <a:endParaRPr lang="en-US" sz="3400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85960C-8963-9616-DC04-3826423AE4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87383"/>
            <a:ext cx="8229600" cy="593765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67 policies | 34 states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8B42C49-7655-A3D1-7422-DDE690196C8C}"/>
              </a:ext>
            </a:extLst>
          </p:cNvPr>
          <p:cNvSpPr/>
          <p:nvPr/>
        </p:nvSpPr>
        <p:spPr>
          <a:xfrm>
            <a:off x="457200" y="2473692"/>
            <a:ext cx="2569945" cy="353247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2FA196"/>
            </a:solidFill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buNone/>
            </a:pPr>
            <a:r>
              <a:rPr lang="en-US" sz="2000" b="1" i="0" u="none" strike="noStrike" dirty="0">
                <a:solidFill>
                  <a:srgbClr val="2FA196"/>
                </a:solidFill>
                <a:effectLst/>
                <a:latin typeface="Frutiger LT Std 55 Roman"/>
              </a:rPr>
              <a:t>COLORADO</a:t>
            </a:r>
          </a:p>
          <a:p>
            <a:pPr algn="ctr" rtl="0">
              <a:buNone/>
            </a:pPr>
            <a:r>
              <a:rPr lang="en-US" b="0" i="0" u="none" strike="noStrike" dirty="0">
                <a:solidFill>
                  <a:srgbClr val="58595B"/>
                </a:solidFill>
                <a:effectLst/>
                <a:latin typeface="Frutiger LT Std 55 Roman"/>
              </a:rPr>
              <a:t>Establishes a </a:t>
            </a:r>
            <a:r>
              <a:rPr lang="en-US" b="1" i="0" u="none" strike="noStrike" dirty="0">
                <a:solidFill>
                  <a:srgbClr val="58595B"/>
                </a:solidFill>
                <a:effectLst/>
                <a:latin typeface="Frutiger LT Std 55 Roman"/>
              </a:rPr>
              <a:t>3-year WBL Consortium Pilot program</a:t>
            </a:r>
            <a:r>
              <a:rPr lang="en-US" b="0" i="0" u="none" strike="noStrike" dirty="0">
                <a:solidFill>
                  <a:srgbClr val="58595B"/>
                </a:solidFill>
                <a:effectLst/>
                <a:latin typeface="Frutiger LT Std 55 Roman"/>
              </a:rPr>
              <a:t> to expand access to work-based learning in postsecondary courses</a:t>
            </a:r>
            <a:endParaRPr lang="en-US" b="0" dirty="0">
              <a:effectLst/>
              <a:latin typeface="Frutiger LT Std 55 Roman"/>
            </a:endParaRPr>
          </a:p>
          <a:p>
            <a:pPr algn="ctr">
              <a:buNone/>
            </a:pPr>
            <a:r>
              <a:rPr lang="en-US" b="0" i="0" u="none" strike="noStrike" dirty="0">
                <a:solidFill>
                  <a:srgbClr val="58595B"/>
                </a:solidFill>
                <a:effectLst/>
                <a:latin typeface="Frutiger LT Std 55 Roman"/>
              </a:rPr>
              <a:t>(</a:t>
            </a:r>
            <a:r>
              <a:rPr lang="en-US" b="0" i="0" u="sng" strike="noStrike" dirty="0">
                <a:solidFill>
                  <a:srgbClr val="0563C1"/>
                </a:solidFill>
                <a:effectLst/>
                <a:latin typeface="Frutiger LT Std 55 Roman"/>
                <a:hlinkClick r:id="rId2"/>
              </a:rPr>
              <a:t>HB 1186</a:t>
            </a:r>
            <a:r>
              <a:rPr lang="en-US" b="0" i="0" u="none" strike="noStrike" dirty="0">
                <a:solidFill>
                  <a:srgbClr val="58595B"/>
                </a:solidFill>
                <a:effectLst/>
                <a:latin typeface="Frutiger LT Std 55 Roman"/>
              </a:rPr>
              <a:t>)</a:t>
            </a:r>
            <a:endParaRPr lang="en-US" dirty="0">
              <a:latin typeface="Frutiger LT Std 55 Roman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9A46FD7-C813-12CF-62AD-D6DA2EB4A33B}"/>
              </a:ext>
            </a:extLst>
          </p:cNvPr>
          <p:cNvSpPr/>
          <p:nvPr/>
        </p:nvSpPr>
        <p:spPr>
          <a:xfrm>
            <a:off x="3287027" y="2473692"/>
            <a:ext cx="2569945" cy="353247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7AAE"/>
            </a:solidFill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buNone/>
            </a:pPr>
            <a:r>
              <a:rPr lang="en-US" sz="2000" b="1" i="0" u="none" strike="noStrike" dirty="0">
                <a:solidFill>
                  <a:srgbClr val="927AAE"/>
                </a:solidFill>
                <a:effectLst/>
                <a:latin typeface="Frutiger LT Std 55 Roman"/>
              </a:rPr>
              <a:t>LOUISIANA</a:t>
            </a:r>
          </a:p>
          <a:p>
            <a:pPr algn="ctr" rtl="0">
              <a:buNone/>
            </a:pPr>
            <a:r>
              <a:rPr lang="en-US" b="0" i="0" u="none" strike="noStrike" dirty="0">
                <a:solidFill>
                  <a:srgbClr val="58595B"/>
                </a:solidFill>
                <a:effectLst/>
                <a:latin typeface="Frutiger LT Std 55 Roman"/>
              </a:rPr>
              <a:t>Creates a </a:t>
            </a:r>
            <a:r>
              <a:rPr lang="en-US" b="1" i="0" u="none" strike="noStrike" dirty="0">
                <a:solidFill>
                  <a:srgbClr val="58595B"/>
                </a:solidFill>
                <a:effectLst/>
                <a:latin typeface="Frutiger LT Std 55 Roman"/>
              </a:rPr>
              <a:t>WBL Tax Credit</a:t>
            </a:r>
            <a:r>
              <a:rPr lang="en-US" b="0" i="0" u="none" strike="noStrike" dirty="0">
                <a:solidFill>
                  <a:srgbClr val="58595B"/>
                </a:solidFill>
                <a:effectLst/>
                <a:latin typeface="Frutiger LT Std 55 Roman"/>
              </a:rPr>
              <a:t> to incentivize employers to hire and train apprentices, interns, and youth workers</a:t>
            </a:r>
            <a:endParaRPr lang="en-US" b="0" dirty="0">
              <a:effectLst/>
              <a:latin typeface="Frutiger LT Std 55 Roman"/>
            </a:endParaRPr>
          </a:p>
          <a:p>
            <a:pPr algn="ctr">
              <a:buNone/>
            </a:pPr>
            <a:r>
              <a:rPr lang="en-US" b="0" i="0" u="none" strike="noStrike" dirty="0">
                <a:solidFill>
                  <a:srgbClr val="58595B"/>
                </a:solidFill>
                <a:effectLst/>
                <a:latin typeface="Frutiger LT Std 55 Roman"/>
              </a:rPr>
              <a:t>(</a:t>
            </a:r>
            <a:r>
              <a:rPr lang="en-US" b="0" i="0" u="sng" strike="noStrike" dirty="0">
                <a:solidFill>
                  <a:srgbClr val="0563C1"/>
                </a:solidFill>
                <a:effectLst/>
                <a:latin typeface="Frutiger LT Std 55 Roman"/>
                <a:hlinkClick r:id="rId3"/>
              </a:rPr>
              <a:t>HB 533</a:t>
            </a:r>
            <a:r>
              <a:rPr lang="en-US" b="0" i="0" u="none" strike="noStrike" dirty="0">
                <a:solidFill>
                  <a:srgbClr val="58595B"/>
                </a:solidFill>
                <a:effectLst/>
                <a:latin typeface="Frutiger LT Std 55 Roman"/>
              </a:rPr>
              <a:t>)</a:t>
            </a:r>
            <a:endParaRPr lang="en-US" dirty="0">
              <a:latin typeface="Frutiger LT Std 55 Roman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9B88521-F0E8-76E2-1B07-6E155CB16B88}"/>
              </a:ext>
            </a:extLst>
          </p:cNvPr>
          <p:cNvSpPr/>
          <p:nvPr/>
        </p:nvSpPr>
        <p:spPr>
          <a:xfrm>
            <a:off x="6116854" y="2492942"/>
            <a:ext cx="2569945" cy="353247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buNone/>
            </a:pPr>
            <a:r>
              <a:rPr lang="en-US" sz="2000" b="1" i="0" u="none" strike="noStrike" dirty="0">
                <a:solidFill>
                  <a:srgbClr val="0070C0"/>
                </a:solidFill>
                <a:effectLst/>
                <a:latin typeface="Frutiger LT Std 55 Roman"/>
              </a:rPr>
              <a:t>MONTANA</a:t>
            </a:r>
          </a:p>
          <a:p>
            <a:pPr algn="ctr" rtl="0">
              <a:buNone/>
            </a:pPr>
            <a:r>
              <a:rPr lang="en-US" b="0" i="0" u="none" strike="noStrike" dirty="0">
                <a:solidFill>
                  <a:srgbClr val="58595B"/>
                </a:solidFill>
                <a:effectLst/>
                <a:latin typeface="Frutiger LT Std 55 Roman"/>
              </a:rPr>
              <a:t>Establishes the </a:t>
            </a:r>
            <a:r>
              <a:rPr lang="en-US" b="1" i="0" u="none" strike="noStrike" dirty="0">
                <a:solidFill>
                  <a:srgbClr val="58595B"/>
                </a:solidFill>
                <a:effectLst/>
                <a:latin typeface="Frutiger LT Std 55 Roman"/>
              </a:rPr>
              <a:t>406 JOBS Initiative</a:t>
            </a:r>
            <a:r>
              <a:rPr lang="en-US" b="0" i="0" u="none" strike="noStrike" dirty="0">
                <a:solidFill>
                  <a:srgbClr val="58595B"/>
                </a:solidFill>
                <a:effectLst/>
                <a:latin typeface="Frutiger LT Std 55 Roman"/>
              </a:rPr>
              <a:t>, connecting workforce development programs between agencies and partners</a:t>
            </a:r>
            <a:endParaRPr lang="en-US" b="0" dirty="0">
              <a:effectLst/>
              <a:latin typeface="Frutiger LT Std 55 Roman"/>
            </a:endParaRPr>
          </a:p>
          <a:p>
            <a:pPr algn="ctr">
              <a:buNone/>
            </a:pPr>
            <a:r>
              <a:rPr lang="en-US" b="0" i="0" u="none" strike="noStrike" dirty="0">
                <a:solidFill>
                  <a:srgbClr val="58595B"/>
                </a:solidFill>
                <a:effectLst/>
                <a:latin typeface="Frutiger LT Std 55 Roman"/>
              </a:rPr>
              <a:t>(</a:t>
            </a:r>
            <a:r>
              <a:rPr lang="en-US" b="0" i="0" u="sng" strike="noStrike" dirty="0">
                <a:solidFill>
                  <a:srgbClr val="0563C1"/>
                </a:solidFill>
                <a:effectLst/>
                <a:latin typeface="Frutiger LT Std 55 Roman"/>
                <a:hlinkClick r:id="rId4"/>
              </a:rPr>
              <a:t>EO 5</a:t>
            </a:r>
            <a:r>
              <a:rPr lang="en-US" b="0" i="0" u="none" strike="noStrike" dirty="0">
                <a:solidFill>
                  <a:srgbClr val="58595B"/>
                </a:solidFill>
                <a:effectLst/>
                <a:latin typeface="Frutiger LT Std 55 Roman"/>
              </a:rPr>
              <a:t>)</a:t>
            </a:r>
            <a:endParaRPr lang="en-US" dirty="0">
              <a:latin typeface="Frutiger LT Std 55 Roman"/>
            </a:endParaRPr>
          </a:p>
        </p:txBody>
      </p:sp>
    </p:spTree>
    <p:extLst>
      <p:ext uri="{BB962C8B-B14F-4D97-AF65-F5344CB8AC3E}">
        <p14:creationId xmlns:p14="http://schemas.microsoft.com/office/powerpoint/2010/main" val="18740088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CB9E79-6EE2-5A37-A96B-474D8BC1A2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51543-D9EB-95C1-AA55-6AC342849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91402"/>
            <a:ext cx="8229600" cy="1015862"/>
          </a:xfrm>
        </p:spPr>
        <p:txBody>
          <a:bodyPr/>
          <a:lstStyle/>
          <a:p>
            <a:pPr algn="ctr"/>
            <a:r>
              <a:rPr lang="en-US" sz="3600" b="1">
                <a:ea typeface="ＭＳ Ｐゴシック"/>
              </a:rPr>
              <a:t>Data, Reporting, and/or Accountability</a:t>
            </a:r>
            <a:endParaRPr lang="en-US" sz="3600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4729D6-6033-7AB4-C717-05B0A7C80A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87383"/>
            <a:ext cx="8229600" cy="593765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63 policies | 34 states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D58D2FE-DAD1-C0B9-5323-6F9EB37A408D}"/>
              </a:ext>
            </a:extLst>
          </p:cNvPr>
          <p:cNvSpPr/>
          <p:nvPr/>
        </p:nvSpPr>
        <p:spPr>
          <a:xfrm>
            <a:off x="457200" y="2473692"/>
            <a:ext cx="2569945" cy="353247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2FA196"/>
            </a:solidFill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buNone/>
            </a:pPr>
            <a:r>
              <a:rPr lang="en-US" sz="2000" b="1" i="0" u="none" strike="noStrike" dirty="0">
                <a:solidFill>
                  <a:srgbClr val="2FA196"/>
                </a:solidFill>
                <a:effectLst/>
                <a:latin typeface="Frutiger LT Std 55 Roman"/>
              </a:rPr>
              <a:t>GEORGIA</a:t>
            </a:r>
          </a:p>
          <a:p>
            <a:pPr algn="ctr" rtl="0">
              <a:buNone/>
            </a:pPr>
            <a:r>
              <a:rPr lang="en-US" b="0" i="0" u="none" strike="noStrike" dirty="0">
                <a:solidFill>
                  <a:srgbClr val="58595B"/>
                </a:solidFill>
                <a:effectLst/>
                <a:latin typeface="Frutiger LT Std 55 Roman"/>
              </a:rPr>
              <a:t>Requires the State Workforce Development Board to develop a </a:t>
            </a:r>
            <a:r>
              <a:rPr lang="en-US" b="1" i="0" u="none" strike="noStrike" dirty="0">
                <a:solidFill>
                  <a:srgbClr val="58595B"/>
                </a:solidFill>
                <a:effectLst/>
                <a:latin typeface="Frutiger LT Std 55 Roman"/>
              </a:rPr>
              <a:t>data-driven methodology </a:t>
            </a:r>
            <a:r>
              <a:rPr lang="en-US" b="0" i="0" u="none" strike="noStrike" dirty="0">
                <a:solidFill>
                  <a:srgbClr val="58595B"/>
                </a:solidFill>
                <a:effectLst/>
                <a:latin typeface="Frutiger LT Std 55 Roman"/>
              </a:rPr>
              <a:t>for its High-Demand Career List</a:t>
            </a:r>
            <a:endParaRPr lang="en-US" b="0" dirty="0">
              <a:effectLst/>
              <a:latin typeface="Frutiger LT Std 55 Roman"/>
            </a:endParaRPr>
          </a:p>
          <a:p>
            <a:pPr algn="ctr">
              <a:buNone/>
            </a:pPr>
            <a:r>
              <a:rPr lang="en-US" b="0" i="0" u="none" strike="noStrike" dirty="0">
                <a:solidFill>
                  <a:srgbClr val="58595B"/>
                </a:solidFill>
                <a:effectLst/>
                <a:latin typeface="Frutiger LT Std 55 Roman"/>
              </a:rPr>
              <a:t>(</a:t>
            </a:r>
            <a:r>
              <a:rPr lang="en-US" b="0" i="0" u="sng" strike="noStrike" dirty="0">
                <a:solidFill>
                  <a:srgbClr val="0563C1"/>
                </a:solidFill>
                <a:effectLst/>
                <a:latin typeface="Frutiger LT Std 55 Roman"/>
                <a:hlinkClick r:id="rId2"/>
              </a:rPr>
              <a:t>HB 192</a:t>
            </a:r>
            <a:r>
              <a:rPr lang="en-US" b="0" i="0" u="none" strike="noStrike" dirty="0">
                <a:solidFill>
                  <a:srgbClr val="58595B"/>
                </a:solidFill>
                <a:effectLst/>
                <a:latin typeface="Frutiger LT Std 55 Roman"/>
              </a:rPr>
              <a:t>)</a:t>
            </a:r>
            <a:endParaRPr lang="en-US" dirty="0">
              <a:latin typeface="Frutiger LT Std 55 Roman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9A0E7CB-00D1-3657-26EC-8A8A65F932A5}"/>
              </a:ext>
            </a:extLst>
          </p:cNvPr>
          <p:cNvSpPr/>
          <p:nvPr/>
        </p:nvSpPr>
        <p:spPr>
          <a:xfrm>
            <a:off x="3287027" y="2473692"/>
            <a:ext cx="2569945" cy="353247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7AAE"/>
            </a:solidFill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buNone/>
            </a:pPr>
            <a:r>
              <a:rPr lang="en-US" sz="2000" b="1" i="0" u="none" strike="noStrike" dirty="0">
                <a:solidFill>
                  <a:srgbClr val="927AAE"/>
                </a:solidFill>
                <a:effectLst/>
                <a:latin typeface="Frutiger LT Std 55 Roman"/>
              </a:rPr>
              <a:t>INDIANA</a:t>
            </a:r>
          </a:p>
          <a:p>
            <a:pPr algn="ctr" rtl="0">
              <a:buNone/>
            </a:pPr>
            <a:r>
              <a:rPr lang="en-US" b="0" i="0" u="none" strike="noStrike" dirty="0">
                <a:solidFill>
                  <a:srgbClr val="58595B"/>
                </a:solidFill>
                <a:effectLst/>
                <a:latin typeface="Frutiger LT Std 55 Roman"/>
              </a:rPr>
              <a:t>Implements various data and reporting requirements, including developing a </a:t>
            </a:r>
            <a:r>
              <a:rPr lang="en-US" b="1" i="0" u="none" strike="noStrike" dirty="0">
                <a:solidFill>
                  <a:srgbClr val="58595B"/>
                </a:solidFill>
                <a:effectLst/>
                <a:latin typeface="Frutiger LT Std 55 Roman"/>
              </a:rPr>
              <a:t>market-driven stackable credentials framework</a:t>
            </a:r>
            <a:endParaRPr lang="en-US" b="1" dirty="0">
              <a:effectLst/>
              <a:latin typeface="Frutiger LT Std 55 Roman"/>
            </a:endParaRPr>
          </a:p>
          <a:p>
            <a:pPr algn="ctr">
              <a:buNone/>
            </a:pPr>
            <a:r>
              <a:rPr lang="en-US" b="0" i="0" u="none" strike="noStrike" dirty="0">
                <a:solidFill>
                  <a:srgbClr val="58595B"/>
                </a:solidFill>
                <a:effectLst/>
                <a:latin typeface="Frutiger LT Std 55 Roman"/>
              </a:rPr>
              <a:t>(</a:t>
            </a:r>
            <a:r>
              <a:rPr lang="en-US" b="0" i="0" u="sng" strike="noStrike" dirty="0">
                <a:solidFill>
                  <a:srgbClr val="0563C1"/>
                </a:solidFill>
                <a:effectLst/>
                <a:latin typeface="Frutiger LT Std 55 Roman"/>
                <a:hlinkClick r:id="rId3"/>
              </a:rPr>
              <a:t>SB 448</a:t>
            </a:r>
            <a:r>
              <a:rPr lang="en-US" b="0" i="0" u="none" strike="noStrike" dirty="0">
                <a:solidFill>
                  <a:srgbClr val="58595B"/>
                </a:solidFill>
                <a:effectLst/>
                <a:latin typeface="Frutiger LT Std 55 Roman"/>
              </a:rPr>
              <a:t>)</a:t>
            </a:r>
            <a:endParaRPr lang="en-US" dirty="0">
              <a:latin typeface="Frutiger LT Std 55 Roman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ACD649B-E7A9-5ABB-0DE0-B55EA44F10F6}"/>
              </a:ext>
            </a:extLst>
          </p:cNvPr>
          <p:cNvSpPr/>
          <p:nvPr/>
        </p:nvSpPr>
        <p:spPr>
          <a:xfrm>
            <a:off x="6116854" y="2492942"/>
            <a:ext cx="2569945" cy="353247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buNone/>
            </a:pPr>
            <a:r>
              <a:rPr lang="en-US" sz="2000" b="1" i="0" u="none" strike="noStrike" dirty="0">
                <a:solidFill>
                  <a:srgbClr val="0070C0"/>
                </a:solidFill>
                <a:effectLst/>
                <a:latin typeface="Frutiger LT Std 55 Roman"/>
              </a:rPr>
              <a:t>LOUISIANA</a:t>
            </a:r>
          </a:p>
          <a:p>
            <a:pPr algn="ctr" rtl="0">
              <a:buNone/>
            </a:pPr>
            <a:r>
              <a:rPr lang="en-US" b="0" i="0" u="none" strike="noStrike" dirty="0">
                <a:solidFill>
                  <a:srgbClr val="58595B"/>
                </a:solidFill>
                <a:effectLst/>
                <a:latin typeface="Frutiger LT Std 55 Roman"/>
              </a:rPr>
              <a:t>Directs the Workforce Investment Council to conduct a </a:t>
            </a:r>
            <a:r>
              <a:rPr lang="en-US" b="1" i="0" u="none" strike="noStrike" dirty="0">
                <a:solidFill>
                  <a:srgbClr val="58595B"/>
                </a:solidFill>
                <a:effectLst/>
                <a:latin typeface="Frutiger LT Std 55 Roman"/>
              </a:rPr>
              <a:t>ROI analysis </a:t>
            </a:r>
            <a:r>
              <a:rPr lang="en-US" b="0" i="0" u="none" strike="noStrike" dirty="0">
                <a:solidFill>
                  <a:srgbClr val="58595B"/>
                </a:solidFill>
                <a:effectLst/>
                <a:latin typeface="Frutiger LT Std 55 Roman"/>
              </a:rPr>
              <a:t>of high school industry-recognized credentials</a:t>
            </a:r>
            <a:endParaRPr lang="en-US" b="0" dirty="0">
              <a:effectLst/>
              <a:latin typeface="Frutiger LT Std 55 Roman"/>
            </a:endParaRPr>
          </a:p>
          <a:p>
            <a:pPr algn="ctr">
              <a:buNone/>
            </a:pPr>
            <a:r>
              <a:rPr lang="en-US" b="0" i="0" u="none" strike="noStrike" dirty="0">
                <a:solidFill>
                  <a:srgbClr val="58595B"/>
                </a:solidFill>
                <a:effectLst/>
                <a:latin typeface="Frutiger LT Std 55 Roman"/>
              </a:rPr>
              <a:t>(</a:t>
            </a:r>
            <a:r>
              <a:rPr lang="en-US" b="0" i="0" u="sng" strike="noStrike" dirty="0">
                <a:solidFill>
                  <a:srgbClr val="0563C1"/>
                </a:solidFill>
                <a:effectLst/>
                <a:latin typeface="Frutiger LT Std 55 Roman"/>
                <a:hlinkClick r:id="rId4"/>
              </a:rPr>
              <a:t>HB 373</a:t>
            </a:r>
            <a:r>
              <a:rPr lang="en-US" b="0" i="0" u="none" strike="noStrike" dirty="0">
                <a:solidFill>
                  <a:srgbClr val="58595B"/>
                </a:solidFill>
                <a:effectLst/>
                <a:latin typeface="Frutiger LT Std 55 Roman"/>
              </a:rPr>
              <a:t>)</a:t>
            </a:r>
            <a:endParaRPr lang="en-US" dirty="0">
              <a:latin typeface="Frutiger LT Std 55 Roman"/>
            </a:endParaRPr>
          </a:p>
        </p:txBody>
      </p:sp>
    </p:spTree>
    <p:extLst>
      <p:ext uri="{BB962C8B-B14F-4D97-AF65-F5344CB8AC3E}">
        <p14:creationId xmlns:p14="http://schemas.microsoft.com/office/powerpoint/2010/main" val="35940900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0FE4FE-C5C6-459F-E19A-50B505F7A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65805-942D-6AEF-6707-A5A6610B0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91402"/>
            <a:ext cx="8229600" cy="1015862"/>
          </a:xfrm>
        </p:spPr>
        <p:txBody>
          <a:bodyPr/>
          <a:lstStyle/>
          <a:p>
            <a:pPr algn="ctr"/>
            <a:r>
              <a:rPr lang="en-US" b="1">
                <a:ea typeface="ＭＳ Ｐゴシック"/>
              </a:rPr>
              <a:t>Access and Supports</a:t>
            </a:r>
            <a:endParaRPr lang="en-US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251949-3E4F-69D7-FBAF-71F9E089BD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87383"/>
            <a:ext cx="8229600" cy="593765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54 policies | 27 states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F8AA0DD-776D-FA76-58E1-7041600F2607}"/>
              </a:ext>
            </a:extLst>
          </p:cNvPr>
          <p:cNvSpPr/>
          <p:nvPr/>
        </p:nvSpPr>
        <p:spPr>
          <a:xfrm>
            <a:off x="457200" y="2473692"/>
            <a:ext cx="2569945" cy="353247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2FA196"/>
            </a:solidFill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buNone/>
            </a:pPr>
            <a:r>
              <a:rPr lang="en-US" sz="2000" b="1" i="0" u="none" strike="noStrike" dirty="0">
                <a:solidFill>
                  <a:srgbClr val="2FA196"/>
                </a:solidFill>
                <a:effectLst/>
                <a:latin typeface="Frutiger LT Std 55 Roman"/>
              </a:rPr>
              <a:t>KENTUCKY</a:t>
            </a:r>
          </a:p>
          <a:p>
            <a:pPr algn="ctr" rtl="0">
              <a:buNone/>
            </a:pPr>
            <a:r>
              <a:rPr lang="en-US" b="0" i="0" u="none" strike="noStrike" dirty="0">
                <a:solidFill>
                  <a:srgbClr val="58595B"/>
                </a:solidFill>
                <a:effectLst/>
                <a:latin typeface="Frutiger LT Std 55 Roman"/>
              </a:rPr>
              <a:t>Establishes the </a:t>
            </a:r>
            <a:r>
              <a:rPr lang="en-US" b="1" i="0" u="none" strike="noStrike" dirty="0">
                <a:solidFill>
                  <a:srgbClr val="58595B"/>
                </a:solidFill>
                <a:effectLst/>
                <a:latin typeface="Frutiger LT Std 55 Roman"/>
              </a:rPr>
              <a:t>Team Kentucky Office of Reentry Services</a:t>
            </a:r>
            <a:r>
              <a:rPr lang="en-US" b="0" i="0" u="none" strike="noStrike" dirty="0">
                <a:solidFill>
                  <a:srgbClr val="58595B"/>
                </a:solidFill>
                <a:effectLst/>
                <a:latin typeface="Frutiger LT Std 55 Roman"/>
              </a:rPr>
              <a:t>, connecting justice-involved individuals with training programs</a:t>
            </a:r>
            <a:endParaRPr lang="en-US" b="0" dirty="0">
              <a:effectLst/>
              <a:latin typeface="Frutiger LT Std 55 Roman"/>
            </a:endParaRPr>
          </a:p>
          <a:p>
            <a:pPr algn="ctr" rtl="0">
              <a:buNone/>
            </a:pPr>
            <a:r>
              <a:rPr lang="en-US" b="0" i="0" u="none" strike="noStrike" dirty="0">
                <a:solidFill>
                  <a:srgbClr val="58595B"/>
                </a:solidFill>
                <a:effectLst/>
                <a:latin typeface="Frutiger LT Std 55 Roman"/>
              </a:rPr>
              <a:t>(</a:t>
            </a:r>
            <a:r>
              <a:rPr lang="en-US" b="0" i="0" u="sng" strike="noStrike" dirty="0">
                <a:solidFill>
                  <a:srgbClr val="0563C1"/>
                </a:solidFill>
                <a:effectLst/>
                <a:latin typeface="Frutiger LT Std 55 Roman"/>
                <a:hlinkClick r:id="rId2"/>
              </a:rPr>
              <a:t>EO 253</a:t>
            </a:r>
            <a:r>
              <a:rPr lang="en-US" b="0" i="0" u="none" strike="noStrike" dirty="0">
                <a:solidFill>
                  <a:srgbClr val="58595B"/>
                </a:solidFill>
                <a:effectLst/>
                <a:latin typeface="Frutiger LT Std 55 Roman"/>
              </a:rPr>
              <a:t>)</a:t>
            </a:r>
            <a:endParaRPr lang="en-US" b="0" dirty="0">
              <a:effectLst/>
              <a:latin typeface="Frutiger LT Std 55 Roman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53D32BE-976F-CE56-610D-6E7A9E0D8892}"/>
              </a:ext>
            </a:extLst>
          </p:cNvPr>
          <p:cNvSpPr/>
          <p:nvPr/>
        </p:nvSpPr>
        <p:spPr>
          <a:xfrm>
            <a:off x="3287027" y="2473692"/>
            <a:ext cx="2569945" cy="353247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7AAE"/>
            </a:solidFill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buNone/>
            </a:pPr>
            <a:r>
              <a:rPr lang="en-US" sz="2000" b="1" i="0" u="none" strike="noStrike" dirty="0">
                <a:solidFill>
                  <a:srgbClr val="927AAE"/>
                </a:solidFill>
                <a:effectLst/>
                <a:latin typeface="Frutiger LT Std 55 Roman"/>
              </a:rPr>
              <a:t>NEW YORK</a:t>
            </a:r>
          </a:p>
          <a:p>
            <a:pPr algn="ctr" rtl="0">
              <a:buNone/>
            </a:pPr>
            <a:r>
              <a:rPr lang="en-US" b="0" i="0" u="none" strike="noStrike" dirty="0">
                <a:solidFill>
                  <a:srgbClr val="58595B"/>
                </a:solidFill>
                <a:effectLst/>
                <a:latin typeface="Frutiger LT Std 55 Roman"/>
              </a:rPr>
              <a:t>Allows adults aged 25-55 to </a:t>
            </a:r>
            <a:r>
              <a:rPr lang="en-US" b="1" i="0" u="none" strike="noStrike" dirty="0">
                <a:solidFill>
                  <a:srgbClr val="58595B"/>
                </a:solidFill>
                <a:effectLst/>
                <a:latin typeface="Frutiger LT Std 55 Roman"/>
              </a:rPr>
              <a:t>pursue associate degrees in high-demand fields for free</a:t>
            </a:r>
            <a:endParaRPr lang="en-US" b="1" dirty="0">
              <a:effectLst/>
              <a:latin typeface="Frutiger LT Std 55 Roman"/>
            </a:endParaRPr>
          </a:p>
          <a:p>
            <a:pPr algn="ctr">
              <a:buNone/>
            </a:pPr>
            <a:r>
              <a:rPr lang="en-US" b="0" i="0" u="none" strike="noStrike" dirty="0">
                <a:solidFill>
                  <a:srgbClr val="58595B"/>
                </a:solidFill>
                <a:effectLst/>
                <a:latin typeface="Frutiger LT Std 55 Roman"/>
              </a:rPr>
              <a:t>(</a:t>
            </a:r>
            <a:r>
              <a:rPr lang="en-US" b="0" i="0" u="sng" strike="noStrike" dirty="0">
                <a:solidFill>
                  <a:srgbClr val="0563C1"/>
                </a:solidFill>
                <a:effectLst/>
                <a:latin typeface="Frutiger LT Std 55 Roman"/>
                <a:hlinkClick r:id="rId3"/>
              </a:rPr>
              <a:t>FY26 Budget</a:t>
            </a:r>
            <a:r>
              <a:rPr lang="en-US" b="0" i="0" u="none" strike="noStrike" dirty="0">
                <a:solidFill>
                  <a:srgbClr val="58595B"/>
                </a:solidFill>
                <a:effectLst/>
                <a:latin typeface="Frutiger LT Std 55 Roman"/>
              </a:rPr>
              <a:t>)</a:t>
            </a:r>
            <a:endParaRPr lang="en-US" dirty="0">
              <a:latin typeface="Frutiger LT Std 55 Roman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EF2CB1A-9CB9-24CF-4738-4E5340BDB2FC}"/>
              </a:ext>
            </a:extLst>
          </p:cNvPr>
          <p:cNvSpPr/>
          <p:nvPr/>
        </p:nvSpPr>
        <p:spPr>
          <a:xfrm>
            <a:off x="6116854" y="2492942"/>
            <a:ext cx="2569945" cy="353247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buNone/>
            </a:pPr>
            <a:r>
              <a:rPr lang="en-US" sz="2000" b="1" i="0" u="none" strike="noStrike" dirty="0">
                <a:solidFill>
                  <a:srgbClr val="0070C0"/>
                </a:solidFill>
                <a:effectLst/>
                <a:latin typeface="Frutiger LT Std 55 Roman"/>
              </a:rPr>
              <a:t>OKLAHOMA</a:t>
            </a:r>
          </a:p>
          <a:p>
            <a:pPr algn="ctr" rtl="0">
              <a:buNone/>
            </a:pPr>
            <a:r>
              <a:rPr lang="en-US" b="0" i="0" u="none" strike="noStrike" dirty="0">
                <a:solidFill>
                  <a:srgbClr val="58595B"/>
                </a:solidFill>
                <a:effectLst/>
                <a:latin typeface="Frutiger LT Std 55 Roman"/>
              </a:rPr>
              <a:t>Creates the </a:t>
            </a:r>
            <a:r>
              <a:rPr lang="en-US" b="1" i="0" u="none" strike="noStrike" dirty="0">
                <a:solidFill>
                  <a:srgbClr val="58595B"/>
                </a:solidFill>
                <a:effectLst/>
                <a:latin typeface="Frutiger LT Std 55 Roman"/>
              </a:rPr>
              <a:t>Oklahoma National Guard CareerTech Assistance Program</a:t>
            </a:r>
            <a:r>
              <a:rPr lang="en-US" b="0" i="0" u="none" strike="noStrike" dirty="0">
                <a:solidFill>
                  <a:srgbClr val="58595B"/>
                </a:solidFill>
                <a:effectLst/>
                <a:latin typeface="Frutiger LT Std 55 Roman"/>
              </a:rPr>
              <a:t>, providing tuition assistance to Guard members who enroll in technology center schools</a:t>
            </a:r>
            <a:endParaRPr lang="en-US" b="0" dirty="0">
              <a:effectLst/>
              <a:latin typeface="Frutiger LT Std 55 Roman"/>
            </a:endParaRPr>
          </a:p>
          <a:p>
            <a:pPr algn="ctr">
              <a:buNone/>
            </a:pPr>
            <a:r>
              <a:rPr lang="en-US" b="0" i="0" u="none" strike="noStrike" dirty="0">
                <a:solidFill>
                  <a:srgbClr val="58595B"/>
                </a:solidFill>
                <a:effectLst/>
                <a:latin typeface="Frutiger LT Std 55 Roman"/>
              </a:rPr>
              <a:t>(</a:t>
            </a:r>
            <a:r>
              <a:rPr lang="en-US" b="0" i="0" u="sng" strike="noStrike" dirty="0">
                <a:solidFill>
                  <a:srgbClr val="0563C1"/>
                </a:solidFill>
                <a:effectLst/>
                <a:latin typeface="Frutiger LT Std 55 Roman"/>
                <a:hlinkClick r:id="rId4"/>
              </a:rPr>
              <a:t>HB 303</a:t>
            </a:r>
            <a:r>
              <a:rPr lang="en-US" b="0" i="0" u="none" strike="noStrike" dirty="0">
                <a:solidFill>
                  <a:srgbClr val="58595B"/>
                </a:solidFill>
                <a:effectLst/>
                <a:latin typeface="Frutiger LT Std 55 Roman"/>
              </a:rPr>
              <a:t>)</a:t>
            </a:r>
            <a:endParaRPr lang="en-US" dirty="0">
              <a:latin typeface="Frutiger LT Std 55 Roman"/>
            </a:endParaRPr>
          </a:p>
        </p:txBody>
      </p:sp>
    </p:spTree>
    <p:extLst>
      <p:ext uri="{BB962C8B-B14F-4D97-AF65-F5344CB8AC3E}">
        <p14:creationId xmlns:p14="http://schemas.microsoft.com/office/powerpoint/2010/main" val="5580388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DA6A1C-F43B-4BAE-26FC-7E15D8585A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38EE4-3997-5F89-9C17-F9AEF32C0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91402"/>
            <a:ext cx="8229600" cy="1015862"/>
          </a:xfrm>
        </p:spPr>
        <p:txBody>
          <a:bodyPr/>
          <a:lstStyle/>
          <a:p>
            <a:pPr algn="ctr"/>
            <a:r>
              <a:rPr lang="en-US" b="1">
                <a:ea typeface="ＭＳ Ｐゴシック"/>
              </a:rPr>
              <a:t>Industry-recognized Credentials</a:t>
            </a:r>
            <a:endParaRPr lang="en-US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9D0E94-FE6B-82A2-1FAC-7D2684F241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87383"/>
            <a:ext cx="8229600" cy="593765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47 policies | 30 states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AD0061F-EE0B-3FCB-B9C1-219A6AE92A04}"/>
              </a:ext>
            </a:extLst>
          </p:cNvPr>
          <p:cNvSpPr/>
          <p:nvPr/>
        </p:nvSpPr>
        <p:spPr>
          <a:xfrm>
            <a:off x="457200" y="2473692"/>
            <a:ext cx="2569945" cy="353247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2FA196"/>
            </a:solidFill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0" u="none" strike="noStrike" dirty="0">
                <a:solidFill>
                  <a:srgbClr val="2FA196"/>
                </a:solidFill>
                <a:effectLst/>
                <a:latin typeface="Frutiger LT Std 55 Roman"/>
              </a:rPr>
              <a:t>MAINE</a:t>
            </a:r>
          </a:p>
          <a:p>
            <a:pPr algn="ctr"/>
            <a:r>
              <a:rPr lang="en-US" sz="1800" b="0" i="0" u="none" strike="noStrike" dirty="0">
                <a:solidFill>
                  <a:srgbClr val="58595B"/>
                </a:solidFill>
                <a:effectLst/>
                <a:latin typeface="Frutiger LT Std 55 Roman"/>
              </a:rPr>
              <a:t>Creates the </a:t>
            </a:r>
            <a:r>
              <a:rPr lang="en-US" sz="1800" b="1" i="0" u="none" strike="noStrike" dirty="0">
                <a:solidFill>
                  <a:srgbClr val="58595B"/>
                </a:solidFill>
                <a:effectLst/>
                <a:latin typeface="Frutiger LT Std 55 Roman"/>
              </a:rPr>
              <a:t>Credentialed Workforce Program </a:t>
            </a:r>
            <a:r>
              <a:rPr lang="en-US" sz="1800" b="0" i="0" u="none" strike="noStrike" dirty="0">
                <a:solidFill>
                  <a:srgbClr val="58595B"/>
                </a:solidFill>
                <a:effectLst/>
                <a:latin typeface="Frutiger LT Std 55 Roman"/>
              </a:rPr>
              <a:t>to support the state’s workforce through industry-aligned credentials</a:t>
            </a:r>
          </a:p>
          <a:p>
            <a:pPr algn="ctr"/>
            <a:r>
              <a:rPr lang="en-US" sz="1800" b="0" i="0" u="none" strike="noStrike" dirty="0">
                <a:solidFill>
                  <a:srgbClr val="58595B"/>
                </a:solidFill>
                <a:effectLst/>
                <a:latin typeface="Frutiger LT Std 55 Roman"/>
              </a:rPr>
              <a:t>(</a:t>
            </a:r>
            <a:r>
              <a:rPr lang="en-US" sz="1800" b="0" i="0" u="sng" strike="noStrike" dirty="0">
                <a:solidFill>
                  <a:srgbClr val="0563C1"/>
                </a:solidFill>
                <a:effectLst/>
                <a:latin typeface="Frutiger LT Std 55 Roman"/>
                <a:hlinkClick r:id="rId2"/>
              </a:rPr>
              <a:t>LD 1653</a:t>
            </a:r>
            <a:r>
              <a:rPr lang="en-US" sz="1800" b="0" i="0" u="none" strike="noStrike" dirty="0">
                <a:solidFill>
                  <a:srgbClr val="58595B"/>
                </a:solidFill>
                <a:effectLst/>
                <a:latin typeface="Frutiger LT Std 55 Roman"/>
              </a:rPr>
              <a:t>)</a:t>
            </a:r>
            <a:endParaRPr lang="en-US" dirty="0">
              <a:latin typeface="Frutiger LT Std 55 Roman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5ADBAA2-8882-6873-8595-886E5DB16E81}"/>
              </a:ext>
            </a:extLst>
          </p:cNvPr>
          <p:cNvSpPr/>
          <p:nvPr/>
        </p:nvSpPr>
        <p:spPr>
          <a:xfrm>
            <a:off x="3287027" y="2473692"/>
            <a:ext cx="2569945" cy="353247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7AAE"/>
            </a:solidFill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buNone/>
            </a:pPr>
            <a:r>
              <a:rPr lang="en-US" sz="2000" b="1" i="0" u="none" strike="noStrike" dirty="0">
                <a:solidFill>
                  <a:srgbClr val="927AAE"/>
                </a:solidFill>
                <a:effectLst/>
                <a:latin typeface="Frutiger LT Std 55 Roman"/>
              </a:rPr>
              <a:t>TEXAS</a:t>
            </a:r>
          </a:p>
          <a:p>
            <a:pPr algn="ctr" rtl="0">
              <a:buNone/>
            </a:pPr>
            <a:r>
              <a:rPr lang="en-US" b="0" i="0" u="none" strike="noStrike" dirty="0">
                <a:solidFill>
                  <a:srgbClr val="58595B"/>
                </a:solidFill>
                <a:effectLst/>
                <a:latin typeface="Frutiger LT Std 55 Roman"/>
              </a:rPr>
              <a:t>Directs the Texas Workforce Commission to establish a </a:t>
            </a:r>
            <a:r>
              <a:rPr lang="en-US" b="1" i="0" u="none" strike="noStrike" dirty="0">
                <a:solidFill>
                  <a:srgbClr val="58595B"/>
                </a:solidFill>
                <a:effectLst/>
                <a:latin typeface="Frutiger LT Std 55 Roman"/>
              </a:rPr>
              <a:t>workforce development program in advanced nuclear energy</a:t>
            </a:r>
            <a:endParaRPr lang="en-US" b="1" dirty="0">
              <a:effectLst/>
              <a:latin typeface="Frutiger LT Std 55 Roman"/>
            </a:endParaRPr>
          </a:p>
          <a:p>
            <a:pPr algn="ctr">
              <a:buNone/>
            </a:pPr>
            <a:r>
              <a:rPr lang="en-US" b="0" i="0" u="none" strike="noStrike" dirty="0">
                <a:solidFill>
                  <a:srgbClr val="58595B"/>
                </a:solidFill>
                <a:effectLst/>
                <a:latin typeface="Frutiger LT Std 55 Roman"/>
              </a:rPr>
              <a:t>(</a:t>
            </a:r>
            <a:r>
              <a:rPr lang="en-US" b="0" i="0" u="sng" strike="noStrike" dirty="0">
                <a:solidFill>
                  <a:srgbClr val="0563C1"/>
                </a:solidFill>
                <a:effectLst/>
                <a:latin typeface="Frutiger LT Std 55 Roman"/>
                <a:hlinkClick r:id="rId3"/>
              </a:rPr>
              <a:t>SB 1535</a:t>
            </a:r>
            <a:r>
              <a:rPr lang="en-US" b="0" i="0" u="none" strike="noStrike" dirty="0">
                <a:solidFill>
                  <a:srgbClr val="58595B"/>
                </a:solidFill>
                <a:effectLst/>
                <a:latin typeface="Frutiger LT Std 55 Roman"/>
              </a:rPr>
              <a:t>)</a:t>
            </a:r>
            <a:endParaRPr lang="en-US" dirty="0">
              <a:latin typeface="Frutiger LT Std 55 Roman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6D985AA-22CD-3CD1-3FF0-E010CBDC310E}"/>
              </a:ext>
            </a:extLst>
          </p:cNvPr>
          <p:cNvSpPr/>
          <p:nvPr/>
        </p:nvSpPr>
        <p:spPr>
          <a:xfrm>
            <a:off x="6116854" y="2492942"/>
            <a:ext cx="2569945" cy="353247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buNone/>
            </a:pPr>
            <a:r>
              <a:rPr lang="en-US" sz="2000" b="1" i="0" u="none" strike="noStrike" dirty="0">
                <a:solidFill>
                  <a:srgbClr val="0070C0"/>
                </a:solidFill>
                <a:effectLst/>
                <a:latin typeface="Frutiger LT Std 55 Roman"/>
              </a:rPr>
              <a:t>UTAH</a:t>
            </a:r>
          </a:p>
          <a:p>
            <a:pPr algn="ctr" rtl="0">
              <a:buNone/>
            </a:pPr>
            <a:r>
              <a:rPr lang="en-US" dirty="0">
                <a:solidFill>
                  <a:srgbClr val="58595B"/>
                </a:solidFill>
                <a:latin typeface="Frutiger LT Std 55 Roman"/>
              </a:rPr>
              <a:t>Establishes the </a:t>
            </a:r>
            <a:r>
              <a:rPr lang="en-US" b="1" dirty="0">
                <a:solidFill>
                  <a:srgbClr val="58595B"/>
                </a:solidFill>
                <a:latin typeface="Frutiger LT Std 55 Roman"/>
              </a:rPr>
              <a:t>First Credential Program</a:t>
            </a:r>
            <a:r>
              <a:rPr lang="en-US" dirty="0">
                <a:solidFill>
                  <a:srgbClr val="58595B"/>
                </a:solidFill>
                <a:latin typeface="Frutiger LT Std 55 Roman"/>
              </a:rPr>
              <a:t>, encouraging high school students to earn an industry-recognized credential</a:t>
            </a:r>
            <a:endParaRPr lang="en-US" dirty="0">
              <a:effectLst/>
              <a:latin typeface="Frutiger LT Std 55 Roman"/>
            </a:endParaRPr>
          </a:p>
          <a:p>
            <a:pPr algn="ctr">
              <a:buNone/>
            </a:pPr>
            <a:r>
              <a:rPr lang="en-US" b="0" i="0" u="none" strike="noStrike" dirty="0">
                <a:solidFill>
                  <a:srgbClr val="58595B"/>
                </a:solidFill>
                <a:effectLst/>
                <a:latin typeface="Frutiger LT Std 55 Roman"/>
              </a:rPr>
              <a:t>(</a:t>
            </a:r>
            <a:r>
              <a:rPr lang="en-US" b="0" i="0" u="sng" strike="noStrike" dirty="0">
                <a:solidFill>
                  <a:srgbClr val="0563C1"/>
                </a:solidFill>
                <a:effectLst/>
                <a:latin typeface="Frutiger LT Std 55 Roman"/>
                <a:hlinkClick r:id="rId4"/>
              </a:rPr>
              <a:t>HB 260</a:t>
            </a:r>
            <a:r>
              <a:rPr lang="en-US" b="0" i="0" u="none" strike="noStrike" dirty="0">
                <a:solidFill>
                  <a:srgbClr val="58595B"/>
                </a:solidFill>
                <a:effectLst/>
                <a:latin typeface="Frutiger LT Std 55 Roman"/>
              </a:rPr>
              <a:t>)</a:t>
            </a:r>
            <a:endParaRPr lang="en-US" dirty="0">
              <a:latin typeface="Frutiger LT Std 55 Roman"/>
            </a:endParaRPr>
          </a:p>
        </p:txBody>
      </p:sp>
    </p:spTree>
    <p:extLst>
      <p:ext uri="{BB962C8B-B14F-4D97-AF65-F5344CB8AC3E}">
        <p14:creationId xmlns:p14="http://schemas.microsoft.com/office/powerpoint/2010/main" val="42116435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3D33A0-2189-F12E-5319-37586DF33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3EDF4-FCB1-07DA-E9D5-E9B1611C1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91402"/>
            <a:ext cx="8229600" cy="1015862"/>
          </a:xfrm>
        </p:spPr>
        <p:txBody>
          <a:bodyPr/>
          <a:lstStyle/>
          <a:p>
            <a:pPr algn="ctr"/>
            <a:r>
              <a:rPr lang="en-US" b="1" dirty="0">
                <a:ea typeface="ＭＳ Ｐゴシック"/>
              </a:rPr>
              <a:t>Dual/Concurrent Enrollment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603B0C-DC53-3817-D42D-4632F4E20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87383"/>
            <a:ext cx="8229600" cy="593765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33 policies | 25 states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06E7E38-E63E-9A85-F00A-5FA3554C1F02}"/>
              </a:ext>
            </a:extLst>
          </p:cNvPr>
          <p:cNvSpPr/>
          <p:nvPr/>
        </p:nvSpPr>
        <p:spPr>
          <a:xfrm>
            <a:off x="457200" y="2473692"/>
            <a:ext cx="2569945" cy="353247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2FA196"/>
            </a:solidFill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0" u="none" strike="noStrike" dirty="0">
                <a:solidFill>
                  <a:srgbClr val="2FA196"/>
                </a:solidFill>
                <a:effectLst/>
                <a:latin typeface="Frutiger LT Std 55 Roman"/>
              </a:rPr>
              <a:t>IDAHO</a:t>
            </a:r>
          </a:p>
          <a:p>
            <a:pPr algn="ctr"/>
            <a:r>
              <a:rPr lang="en-US" sz="1800" b="0" i="0" u="none" strike="noStrike" dirty="0">
                <a:solidFill>
                  <a:srgbClr val="58595B"/>
                </a:solidFill>
                <a:effectLst/>
                <a:latin typeface="Frutiger LT Std 55 Roman"/>
              </a:rPr>
              <a:t>Allows community colleges to </a:t>
            </a:r>
            <a:r>
              <a:rPr lang="en-US" sz="1800" b="1" i="0" u="none" strike="noStrike" dirty="0">
                <a:solidFill>
                  <a:srgbClr val="58595B"/>
                </a:solidFill>
                <a:effectLst/>
                <a:latin typeface="Frutiger LT Std 55 Roman"/>
              </a:rPr>
              <a:t>enroll homeschool learners in dual credit courses</a:t>
            </a:r>
          </a:p>
          <a:p>
            <a:pPr algn="ctr"/>
            <a:r>
              <a:rPr lang="en-US" sz="1800" b="0" i="0" u="none" strike="noStrike" dirty="0">
                <a:solidFill>
                  <a:srgbClr val="58595B"/>
                </a:solidFill>
                <a:effectLst/>
                <a:latin typeface="Frutiger LT Std 55 Roman"/>
              </a:rPr>
              <a:t>(</a:t>
            </a:r>
            <a:r>
              <a:rPr lang="en-US" sz="1800" b="0" i="0" u="sng" strike="noStrike" dirty="0">
                <a:solidFill>
                  <a:srgbClr val="0563C1"/>
                </a:solidFill>
                <a:effectLst/>
                <a:latin typeface="Frutiger LT Std 55 Roman"/>
                <a:hlinkClick r:id="rId2"/>
              </a:rPr>
              <a:t>HB 175</a:t>
            </a:r>
            <a:r>
              <a:rPr lang="en-US" sz="1800" b="0" i="0" u="none" strike="noStrike" dirty="0">
                <a:solidFill>
                  <a:srgbClr val="58595B"/>
                </a:solidFill>
                <a:effectLst/>
                <a:latin typeface="Frutiger LT Std 55 Roman"/>
              </a:rPr>
              <a:t>)</a:t>
            </a:r>
            <a:endParaRPr lang="en-US" dirty="0">
              <a:latin typeface="Frutiger LT Std 55 Roman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4DFAFA7-E0C5-6927-7644-96821E8DF1C3}"/>
              </a:ext>
            </a:extLst>
          </p:cNvPr>
          <p:cNvSpPr/>
          <p:nvPr/>
        </p:nvSpPr>
        <p:spPr>
          <a:xfrm>
            <a:off x="3232828" y="2473692"/>
            <a:ext cx="2678344" cy="353247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7AAE"/>
            </a:solidFill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buNone/>
            </a:pPr>
            <a:r>
              <a:rPr lang="en-US" sz="2000" b="1" i="0" u="none" strike="noStrike" dirty="0">
                <a:solidFill>
                  <a:srgbClr val="927AAE"/>
                </a:solidFill>
                <a:effectLst/>
                <a:latin typeface="Frutiger LT Std 55 Roman"/>
              </a:rPr>
              <a:t>OREGON</a:t>
            </a:r>
          </a:p>
          <a:p>
            <a:pPr algn="ctr" rtl="0">
              <a:buNone/>
            </a:pPr>
            <a:r>
              <a:rPr lang="en-US" b="0" i="0" u="none" strike="noStrike" dirty="0">
                <a:solidFill>
                  <a:srgbClr val="58595B"/>
                </a:solidFill>
                <a:effectLst/>
                <a:latin typeface="Frutiger LT Std 55 Roman"/>
              </a:rPr>
              <a:t>Requires the Higher Education Coordinating Commission to develop </a:t>
            </a:r>
            <a:r>
              <a:rPr lang="en-US" b="1" i="0" u="none" strike="noStrike" dirty="0">
                <a:solidFill>
                  <a:srgbClr val="58595B"/>
                </a:solidFill>
                <a:effectLst/>
                <a:latin typeface="Frutiger LT Std 55 Roman"/>
              </a:rPr>
              <a:t>dual credit program standards </a:t>
            </a:r>
            <a:r>
              <a:rPr lang="en-US" b="0" i="0" u="none" strike="noStrike" dirty="0">
                <a:solidFill>
                  <a:srgbClr val="58595B"/>
                </a:solidFill>
                <a:effectLst/>
                <a:latin typeface="Frutiger LT Std 55 Roman"/>
              </a:rPr>
              <a:t>for agriculture, forestry, and natural resources programs</a:t>
            </a:r>
            <a:endParaRPr lang="en-US" b="1" dirty="0">
              <a:effectLst/>
              <a:latin typeface="Frutiger LT Std 55 Roman"/>
            </a:endParaRPr>
          </a:p>
          <a:p>
            <a:pPr algn="ctr">
              <a:buNone/>
            </a:pPr>
            <a:r>
              <a:rPr lang="en-US" b="0" i="0" u="none" strike="noStrike" dirty="0">
                <a:solidFill>
                  <a:srgbClr val="58595B"/>
                </a:solidFill>
                <a:effectLst/>
                <a:latin typeface="Frutiger LT Std 55 Roman"/>
              </a:rPr>
              <a:t>(</a:t>
            </a:r>
            <a:r>
              <a:rPr lang="en-US" b="0" i="0" u="sng" strike="noStrike" dirty="0">
                <a:solidFill>
                  <a:srgbClr val="0563C1"/>
                </a:solidFill>
                <a:effectLst/>
                <a:latin typeface="Frutiger LT Std 55 Roman"/>
                <a:hlinkClick r:id="rId3"/>
              </a:rPr>
              <a:t>SB 784</a:t>
            </a:r>
            <a:r>
              <a:rPr lang="en-US" b="0" i="0" u="none" strike="noStrike" dirty="0">
                <a:solidFill>
                  <a:srgbClr val="58595B"/>
                </a:solidFill>
                <a:effectLst/>
                <a:latin typeface="Frutiger LT Std 55 Roman"/>
              </a:rPr>
              <a:t>)</a:t>
            </a:r>
            <a:endParaRPr lang="en-US" dirty="0">
              <a:latin typeface="Frutiger LT Std 55 Roman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8B7E30F-9C2F-455B-CE8E-F5EAA1DA6AE4}"/>
              </a:ext>
            </a:extLst>
          </p:cNvPr>
          <p:cNvSpPr/>
          <p:nvPr/>
        </p:nvSpPr>
        <p:spPr>
          <a:xfrm>
            <a:off x="6116854" y="2492942"/>
            <a:ext cx="2569945" cy="353247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buNone/>
            </a:pPr>
            <a:r>
              <a:rPr lang="en-US" sz="2000" b="1" i="0" u="none" strike="noStrike" dirty="0">
                <a:solidFill>
                  <a:srgbClr val="0070C0"/>
                </a:solidFill>
                <a:effectLst/>
                <a:latin typeface="Frutiger LT Std 55 Roman"/>
              </a:rPr>
              <a:t>WEST VIRGINIA</a:t>
            </a:r>
          </a:p>
          <a:p>
            <a:pPr algn="ctr" rtl="0">
              <a:buNone/>
            </a:pPr>
            <a:r>
              <a:rPr lang="en-US" dirty="0">
                <a:solidFill>
                  <a:srgbClr val="58595B"/>
                </a:solidFill>
                <a:latin typeface="Frutiger LT Std 55 Roman"/>
              </a:rPr>
              <a:t>Creates a </a:t>
            </a:r>
            <a:r>
              <a:rPr lang="en-US" b="1" dirty="0">
                <a:solidFill>
                  <a:srgbClr val="58595B"/>
                </a:solidFill>
                <a:latin typeface="Frutiger LT Std 55 Roman"/>
              </a:rPr>
              <a:t>statewide guaranteed transfer program</a:t>
            </a:r>
            <a:r>
              <a:rPr lang="en-US" dirty="0">
                <a:solidFill>
                  <a:srgbClr val="58595B"/>
                </a:solidFill>
                <a:latin typeface="Frutiger LT Std 55 Roman"/>
              </a:rPr>
              <a:t> so learners can transfer credits between high schools, CTE centers, community colleges, and four-year schools</a:t>
            </a:r>
            <a:endParaRPr lang="en-US" dirty="0">
              <a:effectLst/>
              <a:latin typeface="Frutiger LT Std 55 Roman"/>
            </a:endParaRPr>
          </a:p>
          <a:p>
            <a:pPr algn="ctr">
              <a:buNone/>
            </a:pPr>
            <a:r>
              <a:rPr lang="en-US" b="0" i="0" u="none" strike="noStrike" dirty="0">
                <a:solidFill>
                  <a:srgbClr val="58595B"/>
                </a:solidFill>
                <a:effectLst/>
                <a:latin typeface="Frutiger LT Std 55 Roman"/>
              </a:rPr>
              <a:t>(</a:t>
            </a:r>
            <a:r>
              <a:rPr lang="en-US" b="0" i="0" u="sng" strike="noStrike" dirty="0">
                <a:solidFill>
                  <a:srgbClr val="0563C1"/>
                </a:solidFill>
                <a:effectLst/>
                <a:latin typeface="Frutiger LT Std 55 Roman"/>
                <a:hlinkClick r:id="rId4"/>
              </a:rPr>
              <a:t>HB 3024</a:t>
            </a:r>
            <a:r>
              <a:rPr lang="en-US" b="0" i="0" u="none" strike="noStrike" dirty="0">
                <a:solidFill>
                  <a:srgbClr val="58595B"/>
                </a:solidFill>
                <a:effectLst/>
                <a:latin typeface="Frutiger LT Std 55 Roman"/>
              </a:rPr>
              <a:t>)</a:t>
            </a:r>
            <a:endParaRPr lang="en-US" dirty="0">
              <a:latin typeface="Frutiger LT Std 55 Roman"/>
            </a:endParaRPr>
          </a:p>
        </p:txBody>
      </p:sp>
    </p:spTree>
    <p:extLst>
      <p:ext uri="{BB962C8B-B14F-4D97-AF65-F5344CB8AC3E}">
        <p14:creationId xmlns:p14="http://schemas.microsoft.com/office/powerpoint/2010/main" val="7448086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3485A7-2178-F72F-E8F5-EEABFE14BF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371" y="2007263"/>
            <a:ext cx="8551257" cy="402358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328665E-4CBA-314E-0BC7-E49158AF0F89}"/>
              </a:ext>
            </a:extLst>
          </p:cNvPr>
          <p:cNvSpPr txBox="1">
            <a:spLocks/>
          </p:cNvSpPr>
          <p:nvPr/>
        </p:nvSpPr>
        <p:spPr>
          <a:xfrm>
            <a:off x="457200" y="1099456"/>
            <a:ext cx="8229600" cy="907807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00"/>
                </a:solidFill>
                <a:latin typeface="Frutiger LT Std 65 Bold"/>
                <a:ea typeface="ＭＳ Ｐゴシック" pitchFamily="5" charset="-128"/>
                <a:cs typeface="Frutiger LT Std 65 Bold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94B57"/>
                </a:solidFill>
                <a:latin typeface="Frutiger LT Std 65 Bold" pitchFamily="5" charset="0"/>
                <a:ea typeface="ＭＳ Ｐゴシック" pitchFamily="5" charset="-128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94B57"/>
                </a:solidFill>
                <a:latin typeface="Frutiger LT Std 65 Bold" pitchFamily="5" charset="0"/>
                <a:ea typeface="ＭＳ Ｐゴシック" pitchFamily="5" charset="-128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94B57"/>
                </a:solidFill>
                <a:latin typeface="Frutiger LT Std 65 Bold" pitchFamily="5" charset="0"/>
                <a:ea typeface="ＭＳ Ｐゴシック" pitchFamily="5" charset="-128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94B57"/>
                </a:solidFill>
                <a:latin typeface="Frutiger LT Std 65 Bold" pitchFamily="5" charset="0"/>
                <a:ea typeface="ＭＳ Ｐゴシック" pitchFamily="5" charset="-128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94B57"/>
                </a:solidFill>
                <a:latin typeface="Frutiger LT Std 65 Bold" pitchFamily="5" charset="0"/>
                <a:ea typeface="ＭＳ Ｐゴシック" pitchFamily="5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94B57"/>
                </a:solidFill>
                <a:latin typeface="Frutiger LT Std 65 Bold" pitchFamily="5" charset="0"/>
                <a:ea typeface="ＭＳ Ｐゴシック" pitchFamily="5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94B57"/>
                </a:solidFill>
                <a:latin typeface="Frutiger LT Std 65 Bold" pitchFamily="5" charset="0"/>
                <a:ea typeface="ＭＳ Ｐゴシック" pitchFamily="5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94B57"/>
                </a:solidFill>
                <a:latin typeface="Frutiger LT Std 65 Bold" pitchFamily="5" charset="0"/>
                <a:ea typeface="ＭＳ Ｐゴシック" pitchFamily="5" charset="-128"/>
              </a:defRPr>
            </a:lvl9pPr>
          </a:lstStyle>
          <a:p>
            <a:pPr algn="ctr"/>
            <a:r>
              <a:rPr lang="en-US" b="1" dirty="0">
                <a:ea typeface="ＭＳ Ｐゴシック"/>
                <a:hlinkClick r:id="rId3"/>
              </a:rPr>
              <a:t>Longitudinal State Policy Tracker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418934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F647D-4EDD-B6AB-10EB-5BE8F27724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76057" y="2579914"/>
            <a:ext cx="4669970" cy="1325336"/>
          </a:xfrm>
        </p:spPr>
        <p:txBody>
          <a:bodyPr/>
          <a:lstStyle/>
          <a:p>
            <a:pPr algn="ctr"/>
            <a:r>
              <a:rPr lang="en-US" sz="6000" b="1" dirty="0"/>
              <a:t>Thank 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66AFDB-79BC-40B5-C4F5-6BB05FD859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85157" y="3695700"/>
            <a:ext cx="3462155" cy="1752600"/>
          </a:xfrm>
        </p:spPr>
        <p:txBody>
          <a:bodyPr/>
          <a:lstStyle/>
          <a:p>
            <a:r>
              <a:rPr lang="en-US" sz="2400" b="1" dirty="0"/>
              <a:t>jgalvan@acteonline.org</a:t>
            </a:r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97D0B115-7CF8-A20B-08EF-1CD6C61E55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690" y="1452133"/>
            <a:ext cx="3462154" cy="4487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94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54265-6274-E87C-E3AA-5D4E53796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a typeface="ＭＳ Ｐゴシック"/>
              </a:rPr>
              <a:t>Overview</a:t>
            </a:r>
            <a:endParaRPr lang="en-US" b="1" dirty="0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E50DE377-CEDD-536E-CC3B-094B1D77FA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01423182"/>
              </p:ext>
            </p:extLst>
          </p:nvPr>
        </p:nvGraphicFramePr>
        <p:xfrm>
          <a:off x="404991" y="1741715"/>
          <a:ext cx="8334018" cy="402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614280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ABF747-359A-BA57-1FB6-8D1392C7E6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A8784-503D-2FA7-89FC-74D9060B1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a typeface="ＭＳ Ｐゴシック"/>
              </a:rPr>
              <a:t>State Policy Context</a:t>
            </a:r>
            <a:endParaRPr lang="en-US" b="1" dirty="0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5A3B6C99-B6F7-ED98-4BDB-193058D7C6A6}"/>
              </a:ext>
            </a:extLst>
          </p:cNvPr>
          <p:cNvSpPr/>
          <p:nvPr/>
        </p:nvSpPr>
        <p:spPr>
          <a:xfrm>
            <a:off x="751115" y="2735242"/>
            <a:ext cx="1959429" cy="1894114"/>
          </a:xfrm>
          <a:prstGeom prst="flowChartConnector">
            <a:avLst/>
          </a:prstGeom>
          <a:solidFill>
            <a:srgbClr val="2FA196"/>
          </a:solidFill>
          <a:ln>
            <a:solidFill>
              <a:srgbClr val="2FA1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9728A71B-9DFD-C41A-F891-6274B371224F}"/>
              </a:ext>
            </a:extLst>
          </p:cNvPr>
          <p:cNvSpPr/>
          <p:nvPr/>
        </p:nvSpPr>
        <p:spPr>
          <a:xfrm>
            <a:off x="3581401" y="2735242"/>
            <a:ext cx="1959429" cy="1894114"/>
          </a:xfrm>
          <a:prstGeom prst="flowChartConnector">
            <a:avLst/>
          </a:prstGeom>
          <a:solidFill>
            <a:srgbClr val="7EC234"/>
          </a:solidFill>
          <a:ln>
            <a:solidFill>
              <a:srgbClr val="7EC23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5355D739-CDF7-CA0F-ED47-379F4517ED4E}"/>
              </a:ext>
            </a:extLst>
          </p:cNvPr>
          <p:cNvSpPr/>
          <p:nvPr/>
        </p:nvSpPr>
        <p:spPr>
          <a:xfrm>
            <a:off x="6411687" y="2735242"/>
            <a:ext cx="1959429" cy="1894114"/>
          </a:xfrm>
          <a:prstGeom prst="flowChartConnector">
            <a:avLst/>
          </a:prstGeom>
          <a:solidFill>
            <a:srgbClr val="927AAE"/>
          </a:solidFill>
          <a:ln>
            <a:solidFill>
              <a:srgbClr val="927AA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455D326-B8BB-DB0D-F2C9-DDDCFCC1162A}"/>
              </a:ext>
            </a:extLst>
          </p:cNvPr>
          <p:cNvCxnSpPr>
            <a:stCxn id="11" idx="6"/>
            <a:endCxn id="12" idx="2"/>
          </p:cNvCxnSpPr>
          <p:nvPr/>
        </p:nvCxnSpPr>
        <p:spPr>
          <a:xfrm>
            <a:off x="2710544" y="3682299"/>
            <a:ext cx="870857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80A9C6F-4D3A-8D76-7C2D-49D955B84AA8}"/>
              </a:ext>
            </a:extLst>
          </p:cNvPr>
          <p:cNvCxnSpPr>
            <a:stCxn id="12" idx="6"/>
            <a:endCxn id="13" idx="2"/>
          </p:cNvCxnSpPr>
          <p:nvPr/>
        </p:nvCxnSpPr>
        <p:spPr>
          <a:xfrm>
            <a:off x="5540830" y="3682299"/>
            <a:ext cx="870857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16F777C-F1B9-EF46-D668-AED61C08020A}"/>
              </a:ext>
            </a:extLst>
          </p:cNvPr>
          <p:cNvSpPr txBox="1"/>
          <p:nvPr/>
        </p:nvSpPr>
        <p:spPr>
          <a:xfrm>
            <a:off x="876301" y="3068321"/>
            <a:ext cx="170905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buNone/>
            </a:pPr>
            <a:r>
              <a:rPr lang="en-US" b="0" i="0" u="none" strike="noStrike" dirty="0">
                <a:solidFill>
                  <a:srgbClr val="FFFFFF"/>
                </a:solidFill>
                <a:effectLst/>
                <a:latin typeface="Frutiger LT Std 55 Roman"/>
              </a:rPr>
              <a:t>Better understand national and state trends</a:t>
            </a:r>
            <a:endParaRPr lang="en-US" b="0" dirty="0">
              <a:effectLst/>
              <a:latin typeface="Frutiger LT Std 55 Roman"/>
            </a:endParaRPr>
          </a:p>
          <a:p>
            <a:pPr>
              <a:buNone/>
            </a:pPr>
            <a:br>
              <a:rPr lang="en-US" dirty="0"/>
            </a:b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703AC5E-DF39-587A-3AD2-01E910D5860F}"/>
              </a:ext>
            </a:extLst>
          </p:cNvPr>
          <p:cNvSpPr txBox="1"/>
          <p:nvPr/>
        </p:nvSpPr>
        <p:spPr>
          <a:xfrm>
            <a:off x="3660321" y="3206820"/>
            <a:ext cx="182335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buNone/>
            </a:pPr>
            <a:r>
              <a:rPr lang="en-US" sz="1600" b="0" i="0" u="none" strike="noStrike" dirty="0">
                <a:solidFill>
                  <a:srgbClr val="FFFFFF"/>
                </a:solidFill>
                <a:effectLst/>
                <a:latin typeface="Frutiger LT Std 55 Roman"/>
              </a:rPr>
              <a:t>Review policies and models that you can implement in your area</a:t>
            </a:r>
            <a:endParaRPr lang="en-US" sz="1600" b="0" dirty="0">
              <a:effectLst/>
              <a:latin typeface="Frutiger LT Std 55 Roman"/>
            </a:endParaRPr>
          </a:p>
          <a:p>
            <a:pPr>
              <a:buNone/>
            </a:pPr>
            <a:br>
              <a:rPr lang="en-US" dirty="0"/>
            </a:b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B3851F6-7F53-8670-6244-04CB5E32F0BC}"/>
              </a:ext>
            </a:extLst>
          </p:cNvPr>
          <p:cNvSpPr txBox="1"/>
          <p:nvPr/>
        </p:nvSpPr>
        <p:spPr>
          <a:xfrm>
            <a:off x="6411687" y="3206820"/>
            <a:ext cx="195942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buNone/>
            </a:pPr>
            <a:r>
              <a:rPr lang="en-US" b="0" i="0" u="none" strike="noStrike" dirty="0">
                <a:solidFill>
                  <a:srgbClr val="FFFFFF"/>
                </a:solidFill>
                <a:effectLst/>
                <a:latin typeface="Frutiger LT Std 55 Roman"/>
              </a:rPr>
              <a:t>Advocate for quality policy in your own state.</a:t>
            </a:r>
            <a:endParaRPr lang="en-US" b="0" dirty="0">
              <a:effectLst/>
              <a:latin typeface="Frutiger LT Std 55 Roman"/>
            </a:endParaRPr>
          </a:p>
          <a:p>
            <a:pPr>
              <a:buNone/>
            </a:pP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5947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1A23B8-6762-9450-D461-55C5D06F7A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BFC19-7858-EC2C-1D6E-CB540ED48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81743"/>
            <a:ext cx="8229600" cy="1346902"/>
          </a:xfrm>
        </p:spPr>
        <p:txBody>
          <a:bodyPr/>
          <a:lstStyle/>
          <a:p>
            <a:pPr algn="ctr"/>
            <a:r>
              <a:rPr lang="en-US" b="1" dirty="0">
                <a:ea typeface="ＭＳ Ｐゴシック"/>
              </a:rPr>
              <a:t>CTE Policy Tags</a:t>
            </a:r>
            <a:endParaRPr lang="en-US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632602F-16BC-BDE3-2ADB-798AE49C9C64}"/>
              </a:ext>
            </a:extLst>
          </p:cNvPr>
          <p:cNvSpPr txBox="1"/>
          <p:nvPr/>
        </p:nvSpPr>
        <p:spPr>
          <a:xfrm>
            <a:off x="3717472" y="3204405"/>
            <a:ext cx="1709056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buNone/>
            </a:pPr>
            <a:r>
              <a:rPr lang="en-US" sz="1600" b="0" i="0" u="none" strike="noStrike" dirty="0">
                <a:solidFill>
                  <a:srgbClr val="FFFFFF"/>
                </a:solidFill>
                <a:effectLst/>
                <a:latin typeface="Frutiger LT Std 55 Roman"/>
              </a:rPr>
              <a:t>Review policies and models that you could implement in your local area</a:t>
            </a:r>
            <a:endParaRPr lang="en-US" sz="1600" b="0" dirty="0">
              <a:effectLst/>
              <a:latin typeface="Frutiger LT Std 55 Roman"/>
            </a:endParaRPr>
          </a:p>
          <a:p>
            <a:pPr>
              <a:buNone/>
            </a:pPr>
            <a:br>
              <a:rPr lang="en-US" dirty="0"/>
            </a:b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FD7016-4FF0-74EF-F6AA-0EA369935F6B}"/>
              </a:ext>
            </a:extLst>
          </p:cNvPr>
          <p:cNvSpPr/>
          <p:nvPr/>
        </p:nvSpPr>
        <p:spPr>
          <a:xfrm>
            <a:off x="457200" y="2228645"/>
            <a:ext cx="2264229" cy="587828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Frutiger LT Std 55 Roman"/>
              </a:rPr>
              <a:t>FUNDING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0AC7C6-62FA-3BDB-2D4D-5C9D93E787FD}"/>
              </a:ext>
            </a:extLst>
          </p:cNvPr>
          <p:cNvSpPr/>
          <p:nvPr/>
        </p:nvSpPr>
        <p:spPr>
          <a:xfrm>
            <a:off x="3439885" y="2228645"/>
            <a:ext cx="2264229" cy="587828"/>
          </a:xfrm>
          <a:prstGeom prst="rect">
            <a:avLst/>
          </a:prstGeom>
          <a:solidFill>
            <a:srgbClr val="9084CA"/>
          </a:solidFill>
          <a:ln>
            <a:solidFill>
              <a:srgbClr val="9084C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Frutiger LT Std 55 Roman"/>
              </a:rPr>
              <a:t>WORK-BASED LEARNING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F784FF-6C84-1FE9-F390-CBB37C6E68B7}"/>
              </a:ext>
            </a:extLst>
          </p:cNvPr>
          <p:cNvSpPr/>
          <p:nvPr/>
        </p:nvSpPr>
        <p:spPr>
          <a:xfrm>
            <a:off x="6422571" y="2228645"/>
            <a:ext cx="2264229" cy="587828"/>
          </a:xfrm>
          <a:prstGeom prst="rect">
            <a:avLst/>
          </a:prstGeom>
          <a:solidFill>
            <a:srgbClr val="5590C3"/>
          </a:solidFill>
          <a:ln>
            <a:solidFill>
              <a:srgbClr val="5590C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Frutiger LT Std 55 Roman"/>
              </a:rPr>
              <a:t>ACCESS/SUPPORTS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13ECDD-E692-1C08-2857-C0DEB6437A1E}"/>
              </a:ext>
            </a:extLst>
          </p:cNvPr>
          <p:cNvSpPr/>
          <p:nvPr/>
        </p:nvSpPr>
        <p:spPr>
          <a:xfrm>
            <a:off x="457200" y="3251484"/>
            <a:ext cx="2264229" cy="587828"/>
          </a:xfrm>
          <a:prstGeom prst="rect">
            <a:avLst/>
          </a:prstGeom>
          <a:solidFill>
            <a:srgbClr val="9084CA"/>
          </a:solidFill>
          <a:ln>
            <a:solidFill>
              <a:srgbClr val="9084C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Frutiger LT Std 55 Roman"/>
              </a:rPr>
              <a:t>DATA, REPORTING, AND ACCOUNTABILITY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500CA0-27C0-3CE5-BD06-1DDF170FA43D}"/>
              </a:ext>
            </a:extLst>
          </p:cNvPr>
          <p:cNvSpPr/>
          <p:nvPr/>
        </p:nvSpPr>
        <p:spPr>
          <a:xfrm>
            <a:off x="3439885" y="3251484"/>
            <a:ext cx="2264229" cy="587828"/>
          </a:xfrm>
          <a:prstGeom prst="rect">
            <a:avLst/>
          </a:prstGeom>
          <a:solidFill>
            <a:srgbClr val="5590C3"/>
          </a:solidFill>
          <a:ln>
            <a:solidFill>
              <a:srgbClr val="5590C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Frutiger LT Std 55 Roman"/>
              </a:rPr>
              <a:t>INDUSTRY-RECOGNIZED CREDENTIALS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5286D4-A67D-69DA-ECB1-0295DFFECB7C}"/>
              </a:ext>
            </a:extLst>
          </p:cNvPr>
          <p:cNvSpPr/>
          <p:nvPr/>
        </p:nvSpPr>
        <p:spPr>
          <a:xfrm>
            <a:off x="6422571" y="3251484"/>
            <a:ext cx="2264229" cy="587828"/>
          </a:xfrm>
          <a:prstGeom prst="rect">
            <a:avLst/>
          </a:prstGeom>
          <a:solidFill>
            <a:srgbClr val="33AFA3"/>
          </a:solidFill>
          <a:ln>
            <a:solidFill>
              <a:srgbClr val="33AFA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Frutiger LT Std 55 Roman"/>
              </a:rPr>
              <a:t>DUAL/CONCURRENT ENROLLMENT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438C72C-5894-A939-FD01-16F6B29B3B7E}"/>
              </a:ext>
            </a:extLst>
          </p:cNvPr>
          <p:cNvSpPr/>
          <p:nvPr/>
        </p:nvSpPr>
        <p:spPr>
          <a:xfrm>
            <a:off x="457200" y="4274323"/>
            <a:ext cx="2264229" cy="587828"/>
          </a:xfrm>
          <a:prstGeom prst="rect">
            <a:avLst/>
          </a:prstGeom>
          <a:solidFill>
            <a:srgbClr val="5590C3"/>
          </a:solidFill>
          <a:ln>
            <a:solidFill>
              <a:srgbClr val="5590C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Frutiger LT Std 55 Roman"/>
              </a:rPr>
              <a:t>CAREER/ACADEMIC COUNSELING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B4FFD8A-E9C8-EE36-CA94-ADE46B5B7616}"/>
              </a:ext>
            </a:extLst>
          </p:cNvPr>
          <p:cNvSpPr/>
          <p:nvPr/>
        </p:nvSpPr>
        <p:spPr>
          <a:xfrm>
            <a:off x="3439885" y="4274323"/>
            <a:ext cx="2264229" cy="587828"/>
          </a:xfrm>
          <a:prstGeom prst="rect">
            <a:avLst/>
          </a:prstGeom>
          <a:solidFill>
            <a:srgbClr val="33AFA3"/>
          </a:solidFill>
          <a:ln>
            <a:solidFill>
              <a:srgbClr val="33AFA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Frutiger LT Std 55 Roman"/>
              </a:rPr>
              <a:t>CTE TEACHER DEVELOPMENT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9C3E6EB-266B-3C2A-A423-F2F118145E1D}"/>
              </a:ext>
            </a:extLst>
          </p:cNvPr>
          <p:cNvSpPr/>
          <p:nvPr/>
        </p:nvSpPr>
        <p:spPr>
          <a:xfrm>
            <a:off x="6422571" y="4274323"/>
            <a:ext cx="2264229" cy="587828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Frutiger LT Std 55 Roman"/>
              </a:rPr>
              <a:t>GRADUATION REQUIREMENTS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B728C4C-8427-80AA-8495-1A8E7F921851}"/>
              </a:ext>
            </a:extLst>
          </p:cNvPr>
          <p:cNvSpPr/>
          <p:nvPr/>
        </p:nvSpPr>
        <p:spPr>
          <a:xfrm>
            <a:off x="457200" y="5297162"/>
            <a:ext cx="2264229" cy="587828"/>
          </a:xfrm>
          <a:prstGeom prst="rect">
            <a:avLst/>
          </a:prstGeom>
          <a:solidFill>
            <a:srgbClr val="33AFA3"/>
          </a:solidFill>
          <a:ln>
            <a:solidFill>
              <a:srgbClr val="33AFA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Frutiger LT Std 55 Roman"/>
              </a:rPr>
              <a:t>CTE STANDARDS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449C710-538A-19FD-3CE1-78B71E7CB034}"/>
              </a:ext>
            </a:extLst>
          </p:cNvPr>
          <p:cNvSpPr/>
          <p:nvPr/>
        </p:nvSpPr>
        <p:spPr>
          <a:xfrm>
            <a:off x="3439885" y="5297162"/>
            <a:ext cx="2264229" cy="587828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Frutiger LT Std 55 Roman"/>
              </a:rPr>
              <a:t>CTSOs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E2B594A-2ABE-9AD0-BFFF-1BA280BC1C08}"/>
              </a:ext>
            </a:extLst>
          </p:cNvPr>
          <p:cNvSpPr/>
          <p:nvPr/>
        </p:nvSpPr>
        <p:spPr>
          <a:xfrm>
            <a:off x="6422571" y="5297162"/>
            <a:ext cx="2264229" cy="587828"/>
          </a:xfrm>
          <a:prstGeom prst="rect">
            <a:avLst/>
          </a:prstGeom>
          <a:solidFill>
            <a:srgbClr val="7EC234"/>
          </a:solidFill>
          <a:ln>
            <a:solidFill>
              <a:srgbClr val="7EC23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Frutiger LT Std 55 Roman"/>
              </a:rPr>
              <a:t>CREDIT FOR PRIOR LEARNING</a:t>
            </a:r>
          </a:p>
        </p:txBody>
      </p:sp>
    </p:spTree>
    <p:extLst>
      <p:ext uri="{BB962C8B-B14F-4D97-AF65-F5344CB8AC3E}">
        <p14:creationId xmlns:p14="http://schemas.microsoft.com/office/powerpoint/2010/main" val="3766477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805CA3-2636-7AD7-E1BA-209CEAFCEB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D09DD-912C-2D17-C203-832D34807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09445"/>
            <a:ext cx="8229600" cy="1143000"/>
          </a:xfrm>
        </p:spPr>
        <p:txBody>
          <a:bodyPr wrap="square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600" b="1" dirty="0"/>
              <a:t>Number of Enacted CTE Policies, 2015-24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DE4EE4-C23F-4304-88BA-2C72A4DA6D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23" r="12747"/>
          <a:stretch>
            <a:fillRect/>
          </a:stretch>
        </p:blipFill>
        <p:spPr bwMode="auto">
          <a:xfrm>
            <a:off x="1095400" y="1992085"/>
            <a:ext cx="6779027" cy="4177621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6233264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654520-9998-1C8E-23EE-D1AF64E952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9614A-1C56-7AD2-5906-937D1CCBF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62009"/>
            <a:ext cx="8229600" cy="873784"/>
          </a:xfrm>
        </p:spPr>
        <p:txBody>
          <a:bodyPr/>
          <a:lstStyle/>
          <a:p>
            <a:pPr algn="ctr"/>
            <a:r>
              <a:rPr lang="en-US" sz="3500" b="1" dirty="0">
                <a:ea typeface="ＭＳ Ｐゴシック"/>
              </a:rPr>
              <a:t>High-Level Findings for 2025</a:t>
            </a:r>
            <a:endParaRPr lang="en-US" sz="35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E081EE-486F-33AD-BF80-AC60F19EF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9429"/>
            <a:ext cx="6184107" cy="36169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43DC2D-4D99-8D91-E308-F822469C0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5490" y="4422202"/>
            <a:ext cx="1619476" cy="17147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174BC71-10F6-5D72-DD7A-7CCE1224A77C}"/>
              </a:ext>
            </a:extLst>
          </p:cNvPr>
          <p:cNvSpPr txBox="1"/>
          <p:nvPr/>
        </p:nvSpPr>
        <p:spPr>
          <a:xfrm>
            <a:off x="6270172" y="2221319"/>
            <a:ext cx="2667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2FA196"/>
                </a:solidFill>
                <a:latin typeface="Frutiger LT Std 65 Bold"/>
              </a:rPr>
              <a:t>172</a:t>
            </a:r>
            <a:r>
              <a:rPr lang="en-US" sz="2800" b="1" dirty="0">
                <a:latin typeface="Frutiger LT Std 65 Bold"/>
              </a:rPr>
              <a:t> ENACTED POLICIES</a:t>
            </a:r>
          </a:p>
          <a:p>
            <a:endParaRPr lang="en-US" sz="900" dirty="0">
              <a:latin typeface="Frutiger LT Std 55 Roman"/>
            </a:endParaRPr>
          </a:p>
          <a:p>
            <a:r>
              <a:rPr lang="en-US" dirty="0">
                <a:latin typeface="Frutiger LT Std 55 Roman"/>
              </a:rPr>
              <a:t>across</a:t>
            </a:r>
          </a:p>
          <a:p>
            <a:endParaRPr lang="en-US" sz="900" dirty="0">
              <a:latin typeface="Frutiger LT Std 55 Roman"/>
            </a:endParaRPr>
          </a:p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Frutiger LT Std 65 Bold"/>
              </a:rPr>
              <a:t>49</a:t>
            </a:r>
            <a:r>
              <a:rPr lang="en-US" sz="2800" b="1" dirty="0">
                <a:latin typeface="Frutiger LT Std 65 Bold"/>
              </a:rPr>
              <a:t> STATES</a:t>
            </a:r>
          </a:p>
        </p:txBody>
      </p:sp>
    </p:spTree>
    <p:extLst>
      <p:ext uri="{BB962C8B-B14F-4D97-AF65-F5344CB8AC3E}">
        <p14:creationId xmlns:p14="http://schemas.microsoft.com/office/powerpoint/2010/main" val="34878887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9646BBF-1941-C930-489F-EAD29089D5F5}"/>
              </a:ext>
            </a:extLst>
          </p:cNvPr>
          <p:cNvSpPr txBox="1">
            <a:spLocks/>
          </p:cNvSpPr>
          <p:nvPr/>
        </p:nvSpPr>
        <p:spPr>
          <a:xfrm>
            <a:off x="457200" y="881743"/>
            <a:ext cx="8229600" cy="1346902"/>
          </a:xfrm>
          <a:prstGeom prst="rect">
            <a:avLst/>
          </a:prstGeom>
        </p:spPr>
        <p:txBody>
          <a:bodyPr anchor="ctr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00"/>
                </a:solidFill>
                <a:latin typeface="Frutiger LT Std 65 Bold"/>
                <a:ea typeface="ＭＳ Ｐゴシック" pitchFamily="5" charset="-128"/>
                <a:cs typeface="Frutiger LT Std 65 Bold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94B57"/>
                </a:solidFill>
                <a:latin typeface="Frutiger LT Std 65 Bold" pitchFamily="5" charset="0"/>
                <a:ea typeface="ＭＳ Ｐゴシック" pitchFamily="5" charset="-128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94B57"/>
                </a:solidFill>
                <a:latin typeface="Frutiger LT Std 65 Bold" pitchFamily="5" charset="0"/>
                <a:ea typeface="ＭＳ Ｐゴシック" pitchFamily="5" charset="-128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94B57"/>
                </a:solidFill>
                <a:latin typeface="Frutiger LT Std 65 Bold" pitchFamily="5" charset="0"/>
                <a:ea typeface="ＭＳ Ｐゴシック" pitchFamily="5" charset="-128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94B57"/>
                </a:solidFill>
                <a:latin typeface="Frutiger LT Std 65 Bold" pitchFamily="5" charset="0"/>
                <a:ea typeface="ＭＳ Ｐゴシック" pitchFamily="5" charset="-128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94B57"/>
                </a:solidFill>
                <a:latin typeface="Frutiger LT Std 65 Bold" pitchFamily="5" charset="0"/>
                <a:ea typeface="ＭＳ Ｐゴシック" pitchFamily="5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94B57"/>
                </a:solidFill>
                <a:latin typeface="Frutiger LT Std 65 Bold" pitchFamily="5" charset="0"/>
                <a:ea typeface="ＭＳ Ｐゴシック" pitchFamily="5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94B57"/>
                </a:solidFill>
                <a:latin typeface="Frutiger LT Std 65 Bold" pitchFamily="5" charset="0"/>
                <a:ea typeface="ＭＳ Ｐゴシック" pitchFamily="5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94B57"/>
                </a:solidFill>
                <a:latin typeface="Frutiger LT Std 65 Bold" pitchFamily="5" charset="0"/>
                <a:ea typeface="ＭＳ Ｐゴシック" pitchFamily="5" charset="-128"/>
              </a:defRPr>
            </a:lvl9pPr>
          </a:lstStyle>
          <a:p>
            <a:pPr algn="ctr"/>
            <a:r>
              <a:rPr lang="en-US" b="1" dirty="0">
                <a:ea typeface="ＭＳ Ｐゴシック"/>
              </a:rPr>
              <a:t>Top Systems Affected</a:t>
            </a:r>
            <a:endParaRPr lang="en-US" b="1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093C7C2-1453-89B8-5469-AD6781F6AC95}"/>
              </a:ext>
            </a:extLst>
          </p:cNvPr>
          <p:cNvSpPr/>
          <p:nvPr/>
        </p:nvSpPr>
        <p:spPr>
          <a:xfrm>
            <a:off x="3113314" y="2255859"/>
            <a:ext cx="4571999" cy="925286"/>
          </a:xfrm>
          <a:prstGeom prst="roundRect">
            <a:avLst/>
          </a:prstGeom>
          <a:solidFill>
            <a:srgbClr val="61D1C6"/>
          </a:solidFill>
          <a:ln>
            <a:solidFill>
              <a:srgbClr val="61D1C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Frutiger LT Std 65 Bold"/>
              </a:rPr>
              <a:t>Secondary (116)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F18C3C0-1436-E375-1A06-57D536F98B07}"/>
              </a:ext>
            </a:extLst>
          </p:cNvPr>
          <p:cNvSpPr/>
          <p:nvPr/>
        </p:nvSpPr>
        <p:spPr>
          <a:xfrm>
            <a:off x="3113314" y="3485945"/>
            <a:ext cx="4571999" cy="925286"/>
          </a:xfrm>
          <a:prstGeom prst="roundRect">
            <a:avLst/>
          </a:prstGeom>
          <a:solidFill>
            <a:srgbClr val="5590C3"/>
          </a:solidFill>
          <a:ln>
            <a:solidFill>
              <a:srgbClr val="5590C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Std 65 Bold"/>
                <a:ea typeface="+mn-ea"/>
                <a:cs typeface="+mn-cs"/>
              </a:rPr>
              <a:t>Postsecondary (88)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CF6427D-C392-353C-339E-1CC340D2DF72}"/>
              </a:ext>
            </a:extLst>
          </p:cNvPr>
          <p:cNvSpPr/>
          <p:nvPr/>
        </p:nvSpPr>
        <p:spPr>
          <a:xfrm>
            <a:off x="3113314" y="4716031"/>
            <a:ext cx="4571999" cy="925286"/>
          </a:xfrm>
          <a:prstGeom prst="roundRect">
            <a:avLst/>
          </a:prstGeom>
          <a:solidFill>
            <a:srgbClr val="9084CA"/>
          </a:solidFill>
          <a:ln>
            <a:solidFill>
              <a:srgbClr val="9084C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Std 65 Bold"/>
                <a:ea typeface="+mn-ea"/>
                <a:cs typeface="+mn-cs"/>
              </a:rPr>
              <a:t>Adult Education/Workforce Development (79)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0DC7EF-29DB-7EB6-51D7-20364FCCB4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763" y="3442402"/>
            <a:ext cx="952500" cy="952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42F854C-9463-B820-0235-B35A716052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599" y="4763759"/>
            <a:ext cx="726828" cy="72682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FCEF751-27B2-A94A-8CC6-C0B8EE3C77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9763" y="2228645"/>
            <a:ext cx="952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71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4E934A-7935-2638-4717-A84FC6D4AA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37EBB-66E5-2D0A-8F73-13B942C16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0518"/>
            <a:ext cx="8229600" cy="1548128"/>
          </a:xfrm>
        </p:spPr>
        <p:txBody>
          <a:bodyPr/>
          <a:lstStyle/>
          <a:p>
            <a:pPr algn="ctr"/>
            <a:r>
              <a:rPr lang="en-US" b="1" dirty="0"/>
              <a:t>Top Policy Categories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5BB84-2BA9-D749-069D-638E1A4F40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808070"/>
            <a:ext cx="4038600" cy="507649"/>
          </a:xfrm>
        </p:spPr>
        <p:txBody>
          <a:bodyPr/>
          <a:lstStyle/>
          <a:p>
            <a:pPr marL="0" indent="0">
              <a:buNone/>
            </a:pPr>
            <a:r>
              <a:rPr lang="en-US" sz="2400" u="sng" dirty="0"/>
              <a:t>2024</a:t>
            </a:r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0C77EF0A-0F94-6DFC-4CE4-9B3C79D71900}"/>
              </a:ext>
            </a:extLst>
          </p:cNvPr>
          <p:cNvSpPr/>
          <p:nvPr/>
        </p:nvSpPr>
        <p:spPr>
          <a:xfrm>
            <a:off x="195939" y="2332952"/>
            <a:ext cx="500743" cy="511629"/>
          </a:xfrm>
          <a:prstGeom prst="flowChartConnector">
            <a:avLst/>
          </a:prstGeom>
          <a:solidFill>
            <a:srgbClr val="9084CA"/>
          </a:solidFill>
          <a:ln>
            <a:solidFill>
              <a:srgbClr val="9084C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</a:t>
            </a:r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DEB8AA31-6E56-2457-566A-B86633BF72B8}"/>
              </a:ext>
            </a:extLst>
          </p:cNvPr>
          <p:cNvSpPr/>
          <p:nvPr/>
        </p:nvSpPr>
        <p:spPr>
          <a:xfrm>
            <a:off x="195939" y="3103533"/>
            <a:ext cx="500743" cy="511629"/>
          </a:xfrm>
          <a:prstGeom prst="flowChartConnector">
            <a:avLst/>
          </a:prstGeom>
          <a:solidFill>
            <a:srgbClr val="9084CA"/>
          </a:solidFill>
          <a:ln>
            <a:solidFill>
              <a:srgbClr val="9084C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</a:t>
            </a: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20946531-C562-6D7A-F29F-E0721AD062FB}"/>
              </a:ext>
            </a:extLst>
          </p:cNvPr>
          <p:cNvSpPr/>
          <p:nvPr/>
        </p:nvSpPr>
        <p:spPr>
          <a:xfrm>
            <a:off x="195939" y="3870713"/>
            <a:ext cx="500743" cy="511629"/>
          </a:xfrm>
          <a:prstGeom prst="flowChartConnector">
            <a:avLst/>
          </a:prstGeom>
          <a:solidFill>
            <a:srgbClr val="9084CA"/>
          </a:solidFill>
          <a:ln>
            <a:solidFill>
              <a:srgbClr val="9084C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3</a:t>
            </a:r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1CFC2828-F028-53DD-1CA1-F3B3CF7417B6}"/>
              </a:ext>
            </a:extLst>
          </p:cNvPr>
          <p:cNvSpPr/>
          <p:nvPr/>
        </p:nvSpPr>
        <p:spPr>
          <a:xfrm>
            <a:off x="195938" y="4671497"/>
            <a:ext cx="500743" cy="511629"/>
          </a:xfrm>
          <a:prstGeom prst="flowChartConnector">
            <a:avLst/>
          </a:prstGeom>
          <a:solidFill>
            <a:srgbClr val="9084CA"/>
          </a:solidFill>
          <a:ln>
            <a:solidFill>
              <a:srgbClr val="9084C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4</a:t>
            </a:r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ACBCB2DA-CA08-BFD1-1E36-BD50491EB013}"/>
              </a:ext>
            </a:extLst>
          </p:cNvPr>
          <p:cNvSpPr/>
          <p:nvPr/>
        </p:nvSpPr>
        <p:spPr>
          <a:xfrm>
            <a:off x="195939" y="5472282"/>
            <a:ext cx="500743" cy="511629"/>
          </a:xfrm>
          <a:prstGeom prst="flowChartConnector">
            <a:avLst/>
          </a:prstGeom>
          <a:solidFill>
            <a:srgbClr val="9084CA"/>
          </a:solidFill>
          <a:ln>
            <a:solidFill>
              <a:srgbClr val="9084C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33A4E2-207C-52B4-D0BD-A2AD027CF8F4}"/>
              </a:ext>
            </a:extLst>
          </p:cNvPr>
          <p:cNvSpPr txBox="1"/>
          <p:nvPr/>
        </p:nvSpPr>
        <p:spPr>
          <a:xfrm>
            <a:off x="949777" y="2414965"/>
            <a:ext cx="2677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Frutiger LT Std 55 Roman"/>
              </a:rPr>
              <a:t>Funding </a:t>
            </a:r>
            <a:r>
              <a:rPr lang="en-US" b="1" dirty="0">
                <a:latin typeface="Frutiger LT Std 55 Roman"/>
              </a:rPr>
              <a:t>(63)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DD863F-430A-1092-4718-C3504DB0CD0D}"/>
              </a:ext>
            </a:extLst>
          </p:cNvPr>
          <p:cNvSpPr txBox="1"/>
          <p:nvPr/>
        </p:nvSpPr>
        <p:spPr>
          <a:xfrm>
            <a:off x="952498" y="3002255"/>
            <a:ext cx="3075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Frutiger LT Std 55 Roman"/>
              </a:rPr>
              <a:t>Industry Partnerships/Work-Based Learning </a:t>
            </a:r>
            <a:r>
              <a:rPr lang="en-US" b="1" dirty="0">
                <a:latin typeface="Frutiger LT Std 55 Roman"/>
              </a:rPr>
              <a:t>(46)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7A1448D-ACAD-E44C-55AC-4958D764C89B}"/>
              </a:ext>
            </a:extLst>
          </p:cNvPr>
          <p:cNvSpPr txBox="1"/>
          <p:nvPr/>
        </p:nvSpPr>
        <p:spPr>
          <a:xfrm>
            <a:off x="957940" y="3926472"/>
            <a:ext cx="2775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Frutiger LT Std 55 Roman"/>
              </a:rPr>
              <a:t>Access and Supports </a:t>
            </a:r>
            <a:r>
              <a:rPr lang="en-US" b="1" dirty="0">
                <a:latin typeface="Frutiger LT Std 55 Roman"/>
              </a:rPr>
              <a:t>(37)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728FDC-F51A-17C8-A193-ABA2C433ACFB}"/>
              </a:ext>
            </a:extLst>
          </p:cNvPr>
          <p:cNvSpPr txBox="1"/>
          <p:nvPr/>
        </p:nvSpPr>
        <p:spPr>
          <a:xfrm>
            <a:off x="957940" y="4619534"/>
            <a:ext cx="2775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Frutiger LT Std 55 Roman"/>
              </a:rPr>
              <a:t>Data, Reporting, and/or Accountability </a:t>
            </a:r>
            <a:r>
              <a:rPr lang="en-US" b="1" dirty="0">
                <a:latin typeface="Frutiger LT Std 55 Roman"/>
              </a:rPr>
              <a:t>(32)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E10A6F-0949-3712-D69A-FE59912759C2}"/>
              </a:ext>
            </a:extLst>
          </p:cNvPr>
          <p:cNvSpPr txBox="1"/>
          <p:nvPr/>
        </p:nvSpPr>
        <p:spPr>
          <a:xfrm>
            <a:off x="949777" y="5404930"/>
            <a:ext cx="2775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Frutiger LT Std 55 Roman"/>
              </a:rPr>
              <a:t>Industry-Recognized Credentials </a:t>
            </a:r>
            <a:r>
              <a:rPr lang="en-US" b="1" dirty="0">
                <a:latin typeface="Frutiger LT Std 55 Roman"/>
              </a:rPr>
              <a:t>(27)</a:t>
            </a:r>
          </a:p>
        </p:txBody>
      </p:sp>
    </p:spTree>
    <p:extLst>
      <p:ext uri="{BB962C8B-B14F-4D97-AF65-F5344CB8AC3E}">
        <p14:creationId xmlns:p14="http://schemas.microsoft.com/office/powerpoint/2010/main" val="39976032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2E3625-1B2D-D0FB-17BF-E4C27198EB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A3F3E-3927-B4FC-9470-2F0309E20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0518"/>
            <a:ext cx="8229600" cy="1548128"/>
          </a:xfrm>
        </p:spPr>
        <p:txBody>
          <a:bodyPr/>
          <a:lstStyle/>
          <a:p>
            <a:pPr algn="ctr"/>
            <a:r>
              <a:rPr lang="en-US" b="1" dirty="0"/>
              <a:t>Top Policy Categories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FA598-51DA-87C8-E183-3125523928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808070"/>
            <a:ext cx="4038600" cy="507649"/>
          </a:xfrm>
        </p:spPr>
        <p:txBody>
          <a:bodyPr/>
          <a:lstStyle/>
          <a:p>
            <a:pPr marL="0" indent="0">
              <a:buNone/>
            </a:pPr>
            <a:r>
              <a:rPr lang="en-US" sz="2400" u="sng" dirty="0"/>
              <a:t>2024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CA15C-1FA2-1344-756E-FC0110CFD2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08070"/>
            <a:ext cx="4038600" cy="507649"/>
          </a:xfrm>
        </p:spPr>
        <p:txBody>
          <a:bodyPr/>
          <a:lstStyle/>
          <a:p>
            <a:pPr marL="0" indent="0">
              <a:buNone/>
            </a:pPr>
            <a:r>
              <a:rPr lang="en-US" sz="2400" u="sng" dirty="0"/>
              <a:t>2025</a:t>
            </a:r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09136DC2-2EDD-7F43-5E73-7A56B0F48724}"/>
              </a:ext>
            </a:extLst>
          </p:cNvPr>
          <p:cNvSpPr/>
          <p:nvPr/>
        </p:nvSpPr>
        <p:spPr>
          <a:xfrm>
            <a:off x="195939" y="2332952"/>
            <a:ext cx="500743" cy="511629"/>
          </a:xfrm>
          <a:prstGeom prst="flowChartConnector">
            <a:avLst/>
          </a:prstGeom>
          <a:solidFill>
            <a:srgbClr val="9084CA"/>
          </a:solidFill>
          <a:ln>
            <a:solidFill>
              <a:srgbClr val="9084C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</a:t>
            </a:r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FF07CAD0-D681-AE12-A3BF-F16CFB02A805}"/>
              </a:ext>
            </a:extLst>
          </p:cNvPr>
          <p:cNvSpPr/>
          <p:nvPr/>
        </p:nvSpPr>
        <p:spPr>
          <a:xfrm>
            <a:off x="195939" y="3103533"/>
            <a:ext cx="500743" cy="511629"/>
          </a:xfrm>
          <a:prstGeom prst="flowChartConnector">
            <a:avLst/>
          </a:prstGeom>
          <a:solidFill>
            <a:srgbClr val="9084CA"/>
          </a:solidFill>
          <a:ln>
            <a:solidFill>
              <a:srgbClr val="9084C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</a:t>
            </a: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7EE0746C-C9CF-DD80-EFDA-9696A0A1397D}"/>
              </a:ext>
            </a:extLst>
          </p:cNvPr>
          <p:cNvSpPr/>
          <p:nvPr/>
        </p:nvSpPr>
        <p:spPr>
          <a:xfrm>
            <a:off x="195939" y="3870713"/>
            <a:ext cx="500743" cy="511629"/>
          </a:xfrm>
          <a:prstGeom prst="flowChartConnector">
            <a:avLst/>
          </a:prstGeom>
          <a:solidFill>
            <a:srgbClr val="9084CA"/>
          </a:solidFill>
          <a:ln>
            <a:solidFill>
              <a:srgbClr val="9084C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3</a:t>
            </a:r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594CF71B-6529-BF4F-5AF8-1A4E3D628041}"/>
              </a:ext>
            </a:extLst>
          </p:cNvPr>
          <p:cNvSpPr/>
          <p:nvPr/>
        </p:nvSpPr>
        <p:spPr>
          <a:xfrm>
            <a:off x="195938" y="4671497"/>
            <a:ext cx="500743" cy="511629"/>
          </a:xfrm>
          <a:prstGeom prst="flowChartConnector">
            <a:avLst/>
          </a:prstGeom>
          <a:solidFill>
            <a:srgbClr val="9084CA"/>
          </a:solidFill>
          <a:ln>
            <a:solidFill>
              <a:srgbClr val="9084C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4</a:t>
            </a:r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E2CF46C6-63D3-C062-0316-780FE9E5E429}"/>
              </a:ext>
            </a:extLst>
          </p:cNvPr>
          <p:cNvSpPr/>
          <p:nvPr/>
        </p:nvSpPr>
        <p:spPr>
          <a:xfrm>
            <a:off x="195939" y="5472282"/>
            <a:ext cx="500743" cy="511629"/>
          </a:xfrm>
          <a:prstGeom prst="flowChartConnector">
            <a:avLst/>
          </a:prstGeom>
          <a:solidFill>
            <a:srgbClr val="9084CA"/>
          </a:solidFill>
          <a:ln>
            <a:solidFill>
              <a:srgbClr val="9084C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B5A239-978B-4280-D607-C3B09B080E36}"/>
              </a:ext>
            </a:extLst>
          </p:cNvPr>
          <p:cNvSpPr txBox="1"/>
          <p:nvPr/>
        </p:nvSpPr>
        <p:spPr>
          <a:xfrm>
            <a:off x="949777" y="2414965"/>
            <a:ext cx="2677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Frutiger LT Std 55 Roman"/>
              </a:rPr>
              <a:t>Funding </a:t>
            </a:r>
            <a:r>
              <a:rPr lang="en-US" b="1" dirty="0">
                <a:latin typeface="Frutiger LT Std 55 Roman"/>
              </a:rPr>
              <a:t>(63)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018E77-7E2F-0B63-F776-786B7779BC2D}"/>
              </a:ext>
            </a:extLst>
          </p:cNvPr>
          <p:cNvSpPr txBox="1"/>
          <p:nvPr/>
        </p:nvSpPr>
        <p:spPr>
          <a:xfrm>
            <a:off x="952498" y="3002255"/>
            <a:ext cx="3075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Frutiger LT Std 55 Roman"/>
              </a:rPr>
              <a:t>Industry Partnerships/Work-Based Learning </a:t>
            </a:r>
            <a:r>
              <a:rPr lang="en-US" b="1" dirty="0">
                <a:latin typeface="Frutiger LT Std 55 Roman"/>
              </a:rPr>
              <a:t>(46)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8F61C5-3232-E8E8-09E2-A67E39E159CD}"/>
              </a:ext>
            </a:extLst>
          </p:cNvPr>
          <p:cNvSpPr txBox="1"/>
          <p:nvPr/>
        </p:nvSpPr>
        <p:spPr>
          <a:xfrm>
            <a:off x="957940" y="3926472"/>
            <a:ext cx="2775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Frutiger LT Std 55 Roman"/>
              </a:rPr>
              <a:t>Access and Supports </a:t>
            </a:r>
            <a:r>
              <a:rPr lang="en-US" b="1" dirty="0">
                <a:latin typeface="Frutiger LT Std 55 Roman"/>
              </a:rPr>
              <a:t>(32)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2947BB-B241-B16D-D44A-E32EBA62DF4C}"/>
              </a:ext>
            </a:extLst>
          </p:cNvPr>
          <p:cNvSpPr txBox="1"/>
          <p:nvPr/>
        </p:nvSpPr>
        <p:spPr>
          <a:xfrm>
            <a:off x="957940" y="4619534"/>
            <a:ext cx="2775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Frutiger LT Std 55 Roman"/>
              </a:rPr>
              <a:t>Data, Reporting, and/or Accountability </a:t>
            </a:r>
            <a:r>
              <a:rPr lang="en-US" b="1" dirty="0">
                <a:latin typeface="Frutiger LT Std 55 Roman"/>
              </a:rPr>
              <a:t>(32)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3E38F9D-3333-D8B1-47DF-705D64620806}"/>
              </a:ext>
            </a:extLst>
          </p:cNvPr>
          <p:cNvSpPr txBox="1"/>
          <p:nvPr/>
        </p:nvSpPr>
        <p:spPr>
          <a:xfrm>
            <a:off x="949777" y="5404930"/>
            <a:ext cx="2775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Frutiger LT Std 55 Roman"/>
              </a:rPr>
              <a:t>Industry-Recognized Credentials </a:t>
            </a:r>
            <a:r>
              <a:rPr lang="en-US" b="1" dirty="0">
                <a:latin typeface="Frutiger LT Std 55 Roman"/>
              </a:rPr>
              <a:t>(27)</a:t>
            </a:r>
          </a:p>
        </p:txBody>
      </p: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634F234A-4DEB-6162-8BC8-0299A2915E3D}"/>
              </a:ext>
            </a:extLst>
          </p:cNvPr>
          <p:cNvSpPr/>
          <p:nvPr/>
        </p:nvSpPr>
        <p:spPr>
          <a:xfrm>
            <a:off x="4093030" y="2334329"/>
            <a:ext cx="500743" cy="511629"/>
          </a:xfrm>
          <a:prstGeom prst="flowChartConnector">
            <a:avLst/>
          </a:prstGeom>
          <a:solidFill>
            <a:srgbClr val="9084CA"/>
          </a:solidFill>
          <a:ln>
            <a:solidFill>
              <a:srgbClr val="9084C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</a:t>
            </a:r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BD761249-4A2B-C096-4CAB-852C6B57A1D8}"/>
              </a:ext>
            </a:extLst>
          </p:cNvPr>
          <p:cNvSpPr/>
          <p:nvPr/>
        </p:nvSpPr>
        <p:spPr>
          <a:xfrm>
            <a:off x="4093030" y="3104910"/>
            <a:ext cx="500743" cy="511629"/>
          </a:xfrm>
          <a:prstGeom prst="flowChartConnector">
            <a:avLst/>
          </a:prstGeom>
          <a:solidFill>
            <a:srgbClr val="9084CA"/>
          </a:solidFill>
          <a:ln>
            <a:solidFill>
              <a:srgbClr val="9084C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</a:t>
            </a:r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9ACD2FCE-4FAE-046A-EF7E-61108A1CDDB1}"/>
              </a:ext>
            </a:extLst>
          </p:cNvPr>
          <p:cNvSpPr/>
          <p:nvPr/>
        </p:nvSpPr>
        <p:spPr>
          <a:xfrm>
            <a:off x="4093030" y="3872090"/>
            <a:ext cx="500743" cy="511629"/>
          </a:xfrm>
          <a:prstGeom prst="flowChartConnector">
            <a:avLst/>
          </a:prstGeom>
          <a:solidFill>
            <a:srgbClr val="9084CA"/>
          </a:solidFill>
          <a:ln>
            <a:solidFill>
              <a:srgbClr val="9084C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3</a:t>
            </a:r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A1B2391F-4C59-3081-4393-B3D81A071FEB}"/>
              </a:ext>
            </a:extLst>
          </p:cNvPr>
          <p:cNvSpPr/>
          <p:nvPr/>
        </p:nvSpPr>
        <p:spPr>
          <a:xfrm>
            <a:off x="4093029" y="4672874"/>
            <a:ext cx="500743" cy="511629"/>
          </a:xfrm>
          <a:prstGeom prst="flowChartConnector">
            <a:avLst/>
          </a:prstGeom>
          <a:solidFill>
            <a:srgbClr val="9084CA"/>
          </a:solidFill>
          <a:ln>
            <a:solidFill>
              <a:srgbClr val="9084C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4</a:t>
            </a:r>
          </a:p>
        </p:txBody>
      </p: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4B31C330-ABA6-38AF-EFA5-0E7F2CCB9BBC}"/>
              </a:ext>
            </a:extLst>
          </p:cNvPr>
          <p:cNvSpPr/>
          <p:nvPr/>
        </p:nvSpPr>
        <p:spPr>
          <a:xfrm>
            <a:off x="4093030" y="5473659"/>
            <a:ext cx="500743" cy="511629"/>
          </a:xfrm>
          <a:prstGeom prst="flowChartConnector">
            <a:avLst/>
          </a:prstGeom>
          <a:solidFill>
            <a:srgbClr val="9084CA"/>
          </a:solidFill>
          <a:ln>
            <a:solidFill>
              <a:srgbClr val="9084C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951D7F8-D19E-4FE1-DCDA-65698EFBDB8F}"/>
              </a:ext>
            </a:extLst>
          </p:cNvPr>
          <p:cNvSpPr txBox="1"/>
          <p:nvPr/>
        </p:nvSpPr>
        <p:spPr>
          <a:xfrm>
            <a:off x="4746173" y="2313704"/>
            <a:ext cx="4199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Frutiger LT Std 55 Roman"/>
              </a:rPr>
              <a:t>Funding </a:t>
            </a:r>
            <a:r>
              <a:rPr lang="en-US" b="1" dirty="0">
                <a:latin typeface="Frutiger LT Std 55 Roman"/>
              </a:rPr>
              <a:t>(67); </a:t>
            </a:r>
            <a:r>
              <a:rPr lang="en-US" b="1" dirty="0">
                <a:solidFill>
                  <a:srgbClr val="00B050"/>
                </a:solidFill>
                <a:latin typeface="Frutiger LT Std 55 Roman"/>
              </a:rPr>
              <a:t>Industry Partnerships/ Work-Based Learning (67)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DB2A070-B50F-0679-5A58-F373F6D68831}"/>
              </a:ext>
            </a:extLst>
          </p:cNvPr>
          <p:cNvSpPr txBox="1"/>
          <p:nvPr/>
        </p:nvSpPr>
        <p:spPr>
          <a:xfrm>
            <a:off x="4748894" y="3103533"/>
            <a:ext cx="2775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latin typeface="Frutiger LT Std 55 Roman"/>
              </a:rPr>
              <a:t>Data, Reporting, and/or Accountability (63)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BDE3F46-1F54-9367-BCC1-6CCAC82C5E02}"/>
              </a:ext>
            </a:extLst>
          </p:cNvPr>
          <p:cNvSpPr txBox="1"/>
          <p:nvPr/>
        </p:nvSpPr>
        <p:spPr>
          <a:xfrm>
            <a:off x="4748894" y="3926472"/>
            <a:ext cx="2775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Frutiger LT Std 55 Roman"/>
              </a:rPr>
              <a:t>Access and Supports </a:t>
            </a:r>
            <a:r>
              <a:rPr lang="en-US" b="1" dirty="0">
                <a:latin typeface="Frutiger LT Std 55 Roman"/>
              </a:rPr>
              <a:t>(54)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6C5AC8-3062-E07C-816D-53D521E1CBF5}"/>
              </a:ext>
            </a:extLst>
          </p:cNvPr>
          <p:cNvSpPr txBox="1"/>
          <p:nvPr/>
        </p:nvSpPr>
        <p:spPr>
          <a:xfrm>
            <a:off x="4748894" y="4619534"/>
            <a:ext cx="2775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latin typeface="Frutiger LT Std 55 Roman"/>
              </a:rPr>
              <a:t>Industry-Recognized Credentials (47)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2D9D8EE-FFDB-F739-E5F3-F7242B1FD0EB}"/>
              </a:ext>
            </a:extLst>
          </p:cNvPr>
          <p:cNvSpPr txBox="1"/>
          <p:nvPr/>
        </p:nvSpPr>
        <p:spPr>
          <a:xfrm>
            <a:off x="4746173" y="5404930"/>
            <a:ext cx="4090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C9900"/>
                </a:solidFill>
                <a:latin typeface="Frutiger LT Std 55 Roman"/>
              </a:rPr>
              <a:t>Dual/Concurrent Enrollment, Articulation, and Early College (33)</a:t>
            </a:r>
          </a:p>
        </p:txBody>
      </p:sp>
      <p:sp>
        <p:nvSpPr>
          <p:cNvPr id="27" name="Arrow: Up 26">
            <a:extLst>
              <a:ext uri="{FF2B5EF4-FFF2-40B4-BE49-F238E27FC236}">
                <a16:creationId xmlns:a16="http://schemas.microsoft.com/office/drawing/2014/main" id="{97D2982C-B753-9A37-A2F5-CDBC362BD2E5}"/>
              </a:ext>
            </a:extLst>
          </p:cNvPr>
          <p:cNvSpPr/>
          <p:nvPr/>
        </p:nvSpPr>
        <p:spPr>
          <a:xfrm>
            <a:off x="8507185" y="2467396"/>
            <a:ext cx="359229" cy="338945"/>
          </a:xfrm>
          <a:prstGeom prst="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Up 27">
            <a:extLst>
              <a:ext uri="{FF2B5EF4-FFF2-40B4-BE49-F238E27FC236}">
                <a16:creationId xmlns:a16="http://schemas.microsoft.com/office/drawing/2014/main" id="{B2EBBB3C-0BB2-7818-7B9A-AAF5E3763AC3}"/>
              </a:ext>
            </a:extLst>
          </p:cNvPr>
          <p:cNvSpPr/>
          <p:nvPr/>
        </p:nvSpPr>
        <p:spPr>
          <a:xfrm>
            <a:off x="7285266" y="3263797"/>
            <a:ext cx="359229" cy="338945"/>
          </a:xfrm>
          <a:prstGeom prst="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row: Up 28">
            <a:extLst>
              <a:ext uri="{FF2B5EF4-FFF2-40B4-BE49-F238E27FC236}">
                <a16:creationId xmlns:a16="http://schemas.microsoft.com/office/drawing/2014/main" id="{B56EA594-FFDA-989A-79E9-9FF52FEA2CFA}"/>
              </a:ext>
            </a:extLst>
          </p:cNvPr>
          <p:cNvSpPr/>
          <p:nvPr/>
        </p:nvSpPr>
        <p:spPr>
          <a:xfrm>
            <a:off x="6926037" y="4773226"/>
            <a:ext cx="359229" cy="338945"/>
          </a:xfrm>
          <a:prstGeom prst="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tar: 5 Points 29">
            <a:extLst>
              <a:ext uri="{FF2B5EF4-FFF2-40B4-BE49-F238E27FC236}">
                <a16:creationId xmlns:a16="http://schemas.microsoft.com/office/drawing/2014/main" id="{189E73B0-031F-AF93-E276-1311E4EC2446}"/>
              </a:ext>
            </a:extLst>
          </p:cNvPr>
          <p:cNvSpPr/>
          <p:nvPr/>
        </p:nvSpPr>
        <p:spPr>
          <a:xfrm>
            <a:off x="8371113" y="5558622"/>
            <a:ext cx="416379" cy="338945"/>
          </a:xfrm>
          <a:prstGeom prst="star5">
            <a:avLst/>
          </a:prstGeom>
          <a:solidFill>
            <a:srgbClr val="CC9900"/>
          </a:solidFill>
          <a:ln>
            <a:solidFill>
              <a:srgbClr val="CC99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C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148781"/>
      </p:ext>
    </p:extLst>
  </p:cSld>
  <p:clrMapOvr>
    <a:masterClrMapping/>
  </p:clrMapOvr>
</p:sld>
</file>

<file path=ppt/theme/theme1.xml><?xml version="1.0" encoding="utf-8"?>
<a:theme xmlns:a="http://schemas.openxmlformats.org/drawingml/2006/main" name="NPS19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a0bef17-26ed-411d-baf7-5eebe850c537" xsi:nil="true"/>
    <lcf76f155ced4ddcb4097134ff3c332f xmlns="8a36f93f-62a5-4d8f-8acb-f5a620604acb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693E671157D044E95F0162E28733D58" ma:contentTypeVersion="18" ma:contentTypeDescription="Create a new document." ma:contentTypeScope="" ma:versionID="9e477fc84a0df4db135f66d489e79aa5">
  <xsd:schema xmlns:xsd="http://www.w3.org/2001/XMLSchema" xmlns:xs="http://www.w3.org/2001/XMLSchema" xmlns:p="http://schemas.microsoft.com/office/2006/metadata/properties" xmlns:ns2="8a36f93f-62a5-4d8f-8acb-f5a620604acb" xmlns:ns3="fa0bef17-26ed-411d-baf7-5eebe850c537" targetNamespace="http://schemas.microsoft.com/office/2006/metadata/properties" ma:root="true" ma:fieldsID="c4796a0632c21277a4cd8d15d31b1ba7" ns2:_="" ns3:_="">
    <xsd:import namespace="8a36f93f-62a5-4d8f-8acb-f5a620604acb"/>
    <xsd:import namespace="fa0bef17-26ed-411d-baf7-5eebe850c53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36f93f-62a5-4d8f-8acb-f5a620604a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56817e45-ca6e-4c38-b674-2708a80477e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0bef17-26ed-411d-baf7-5eebe850c537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ba51794-3781-4691-ad6b-2393b5943fa0}" ma:internalName="TaxCatchAll" ma:showField="CatchAllData" ma:web="fa0bef17-26ed-411d-baf7-5eebe850c53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1C8788D-6921-43FF-B1F2-62C51E8E909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B1803C7-A200-4719-BEF1-3F6881BD3F61}">
  <ds:schemaRefs>
    <ds:schemaRef ds:uri="8a36f93f-62a5-4d8f-8acb-f5a620604acb"/>
    <ds:schemaRef ds:uri="fa0bef17-26ed-411d-baf7-5eebe850c537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70315A20-E99D-49BF-AC7F-CBC1959E615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a36f93f-62a5-4d8f-8acb-f5a620604acb"/>
    <ds:schemaRef ds:uri="fa0bef17-26ed-411d-baf7-5eebe850c53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NPS19 TEMPLATE</Template>
  <TotalTime>1540</TotalTime>
  <Words>836</Words>
  <Application>Microsoft Office PowerPoint</Application>
  <PresentationFormat>On-screen Show (4:3)</PresentationFormat>
  <Paragraphs>153</Paragraphs>
  <Slides>18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ＭＳ Ｐゴシック</vt:lpstr>
      <vt:lpstr>Arial</vt:lpstr>
      <vt:lpstr>Calibri</vt:lpstr>
      <vt:lpstr>Frutiger LT Std 55 Roman</vt:lpstr>
      <vt:lpstr>Frutiger LT Std 65 Bold</vt:lpstr>
      <vt:lpstr>NPS19 TEMPLATE</vt:lpstr>
      <vt:lpstr>State Policies Impacting CTE 2025 Year in Review</vt:lpstr>
      <vt:lpstr>Overview</vt:lpstr>
      <vt:lpstr>State Policy Context</vt:lpstr>
      <vt:lpstr>CTE Policy Tags</vt:lpstr>
      <vt:lpstr>Number of Enacted CTE Policies, 2015-24</vt:lpstr>
      <vt:lpstr>High-Level Findings for 2025</vt:lpstr>
      <vt:lpstr>PowerPoint Presentation</vt:lpstr>
      <vt:lpstr>Top Policy Categories</vt:lpstr>
      <vt:lpstr>Top Policy Categories</vt:lpstr>
      <vt:lpstr>PowerPoint Presentation</vt:lpstr>
      <vt:lpstr>Funding</vt:lpstr>
      <vt:lpstr>Industry Partnerships/Work-based Learning</vt:lpstr>
      <vt:lpstr>Data, Reporting, and/or Accountability</vt:lpstr>
      <vt:lpstr>Access and Supports</vt:lpstr>
      <vt:lpstr>Industry-recognized Credentials</vt:lpstr>
      <vt:lpstr>Dual/Concurrent Enrollment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 O'Brien</dc:creator>
  <cp:lastModifiedBy>Jesus Galvan</cp:lastModifiedBy>
  <cp:revision>7</cp:revision>
  <dcterms:created xsi:type="dcterms:W3CDTF">2019-05-28T23:59:57Z</dcterms:created>
  <dcterms:modified xsi:type="dcterms:W3CDTF">2026-03-18T19:32:30Z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0x0101007693E671157D044E95F0162E28733D58</vt:lpwstr>
  </property>
  <property fmtid="{D5CDD505-2E9C-101B-9397-08002B2CF9AE}" pid="3" name="MediaServiceImageTags">
    <vt:lpwstr/>
  </property>
</Properties>
</file>